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
  </p:sldMasterIdLst>
  <p:notesMasterIdLst>
    <p:notesMasterId r:id="rId24"/>
  </p:notesMasterIdLst>
  <p:handoutMasterIdLst>
    <p:handoutMasterId r:id="rId25"/>
  </p:handoutMasterIdLst>
  <p:sldIdLst>
    <p:sldId id="595" r:id="rId2"/>
    <p:sldId id="614" r:id="rId3"/>
    <p:sldId id="602" r:id="rId4"/>
    <p:sldId id="612" r:id="rId5"/>
    <p:sldId id="615" r:id="rId6"/>
    <p:sldId id="607" r:id="rId7"/>
    <p:sldId id="629" r:id="rId8"/>
    <p:sldId id="632" r:id="rId9"/>
    <p:sldId id="627" r:id="rId10"/>
    <p:sldId id="628" r:id="rId11"/>
    <p:sldId id="630" r:id="rId12"/>
    <p:sldId id="633" r:id="rId13"/>
    <p:sldId id="606" r:id="rId14"/>
    <p:sldId id="621" r:id="rId15"/>
    <p:sldId id="622" r:id="rId16"/>
    <p:sldId id="623" r:id="rId17"/>
    <p:sldId id="631" r:id="rId18"/>
    <p:sldId id="634" r:id="rId19"/>
    <p:sldId id="609" r:id="rId20"/>
    <p:sldId id="608" r:id="rId21"/>
    <p:sldId id="616" r:id="rId22"/>
    <p:sldId id="617" r:id="rId23"/>
  </p:sldIdLst>
  <p:sldSz cx="9144000" cy="6858000" type="screen4x3"/>
  <p:notesSz cx="6858000" cy="2057400"/>
  <p:custDataLst>
    <p:tags r:id="rId26"/>
  </p:custDataLst>
  <p:defaultTex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est User" initials="GU" lastIdx="2" clrIdx="0"/>
  <p:cmAuthor id="2" name="Michael Seeber" initials="MS" lastIdx="1" clrIdx="1">
    <p:extLst>
      <p:ext uri="{19B8F6BF-5375-455C-9EA6-DF929625EA0E}">
        <p15:presenceInfo xmlns:p15="http://schemas.microsoft.com/office/powerpoint/2012/main" userId="a61fbc61cce9726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D47676"/>
    <a:srgbClr val="8B3735"/>
    <a:srgbClr val="A8A8DC"/>
    <a:srgbClr val="8F8FD1"/>
    <a:srgbClr val="BBBBE3"/>
    <a:srgbClr val="7F7F7F"/>
    <a:srgbClr val="000000"/>
    <a:srgbClr val="404040"/>
    <a:srgbClr val="001B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D0165C-0508-47C9-BCD5-4CD7ACD35EBF}" v="3257" dt="2020-05-24T14:09:37.511"/>
    <p1510:client id="{FDD665C3-C816-4F45-B27C-CB1BD9C93949}" v="7" dt="2020-05-26T13:49:04.2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55BD8784-8112-4A4E-8BBC-DD8A469FCBF4}"/>
    <pc:docChg chg="modSld">
      <pc:chgData name="Guest User" userId="" providerId="Windows Live" clId="Web-{55BD8784-8112-4A4E-8BBC-DD8A469FCBF4}" dt="2020-05-24T12:56:35.925" v="7"/>
      <pc:docMkLst>
        <pc:docMk/>
      </pc:docMkLst>
      <pc:sldChg chg="modNotes">
        <pc:chgData name="Guest User" userId="" providerId="Windows Live" clId="Web-{55BD8784-8112-4A4E-8BBC-DD8A469FCBF4}" dt="2020-05-24T12:56:35.925" v="7"/>
        <pc:sldMkLst>
          <pc:docMk/>
          <pc:sldMk cId="1397841683" sldId="606"/>
        </pc:sldMkLst>
      </pc:sldChg>
    </pc:docChg>
  </pc:docChgLst>
  <pc:docChgLst>
    <pc:chgData name="Anton Brucherseifer" userId="714381da60c5fc4d" providerId="Windows Live" clId="Web-{FDD665C3-C816-4F45-B27C-CB1BD9C93949}"/>
    <pc:docChg chg="modSld">
      <pc:chgData name="Anton Brucherseifer" userId="714381da60c5fc4d" providerId="Windows Live" clId="Web-{FDD665C3-C816-4F45-B27C-CB1BD9C93949}" dt="2020-05-26T13:52:37.659" v="12"/>
      <pc:docMkLst>
        <pc:docMk/>
      </pc:docMkLst>
      <pc:sldChg chg="modNotes">
        <pc:chgData name="Anton Brucherseifer" userId="714381da60c5fc4d" providerId="Windows Live" clId="Web-{FDD665C3-C816-4F45-B27C-CB1BD9C93949}" dt="2020-05-26T13:49:02.328" v="10"/>
        <pc:sldMkLst>
          <pc:docMk/>
          <pc:sldMk cId="2330674795" sldId="595"/>
        </pc:sldMkLst>
      </pc:sldChg>
      <pc:sldChg chg="modNotes">
        <pc:chgData name="Anton Brucherseifer" userId="714381da60c5fc4d" providerId="Windows Live" clId="Web-{FDD665C3-C816-4F45-B27C-CB1BD9C93949}" dt="2020-05-26T13:52:37.659" v="12"/>
        <pc:sldMkLst>
          <pc:docMk/>
          <pc:sldMk cId="3836441356" sldId="614"/>
        </pc:sldMkLst>
      </pc:sldChg>
      <pc:sldChg chg="modSp">
        <pc:chgData name="Anton Brucherseifer" userId="714381da60c5fc4d" providerId="Windows Live" clId="Web-{FDD665C3-C816-4F45-B27C-CB1BD9C93949}" dt="2020-05-26T13:37:58.666" v="0"/>
        <pc:sldMkLst>
          <pc:docMk/>
          <pc:sldMk cId="1956567735" sldId="628"/>
        </pc:sldMkLst>
        <pc:picChg chg="mod">
          <ac:chgData name="Anton Brucherseifer" userId="714381da60c5fc4d" providerId="Windows Live" clId="Web-{FDD665C3-C816-4F45-B27C-CB1BD9C93949}" dt="2020-05-26T13:37:58.666" v="0"/>
          <ac:picMkLst>
            <pc:docMk/>
            <pc:sldMk cId="1956567735" sldId="628"/>
            <ac:picMk id="4" creationId="{149FCE68-109E-4B7F-9103-A84E581976CB}"/>
          </ac:picMkLst>
        </pc:picChg>
      </pc:sldChg>
      <pc:sldChg chg="modSp">
        <pc:chgData name="Anton Brucherseifer" userId="714381da60c5fc4d" providerId="Windows Live" clId="Web-{FDD665C3-C816-4F45-B27C-CB1BD9C93949}" dt="2020-05-26T13:38:24.244" v="1"/>
        <pc:sldMkLst>
          <pc:docMk/>
          <pc:sldMk cId="821036942" sldId="630"/>
        </pc:sldMkLst>
        <pc:picChg chg="mod">
          <ac:chgData name="Anton Brucherseifer" userId="714381da60c5fc4d" providerId="Windows Live" clId="Web-{FDD665C3-C816-4F45-B27C-CB1BD9C93949}" dt="2020-05-26T13:38:24.244" v="1"/>
          <ac:picMkLst>
            <pc:docMk/>
            <pc:sldMk cId="821036942" sldId="630"/>
            <ac:picMk id="4" creationId="{149FCE68-109E-4B7F-9103-A84E581976CB}"/>
          </ac:picMkLst>
        </pc:picChg>
      </pc:sldChg>
      <pc:sldChg chg="modSp">
        <pc:chgData name="Anton Brucherseifer" userId="714381da60c5fc4d" providerId="Windows Live" clId="Web-{FDD665C3-C816-4F45-B27C-CB1BD9C93949}" dt="2020-05-26T13:38:40.979" v="2"/>
        <pc:sldMkLst>
          <pc:docMk/>
          <pc:sldMk cId="965802445" sldId="633"/>
        </pc:sldMkLst>
        <pc:picChg chg="mod">
          <ac:chgData name="Anton Brucherseifer" userId="714381da60c5fc4d" providerId="Windows Live" clId="Web-{FDD665C3-C816-4F45-B27C-CB1BD9C93949}" dt="2020-05-26T13:38:40.979" v="2"/>
          <ac:picMkLst>
            <pc:docMk/>
            <pc:sldMk cId="965802445" sldId="633"/>
            <ac:picMk id="4" creationId="{149FCE68-109E-4B7F-9103-A84E581976CB}"/>
          </ac:picMkLst>
        </pc:picChg>
      </pc:sldChg>
    </pc:docChg>
  </pc:docChgLst>
  <pc:docChgLst>
    <pc:chgData name="Anton Brucherseifer" userId="714381da60c5fc4d" providerId="Windows Live" clId="Web-{C51151EF-8E2A-4A4D-9AAC-6A8BD69B9236}"/>
    <pc:docChg chg="modSld">
      <pc:chgData name="Anton Brucherseifer" userId="714381da60c5fc4d" providerId="Windows Live" clId="Web-{C51151EF-8E2A-4A4D-9AAC-6A8BD69B9236}" dt="2020-05-24T13:06:17.867" v="109"/>
      <pc:docMkLst>
        <pc:docMk/>
      </pc:docMkLst>
      <pc:sldChg chg="modNotes">
        <pc:chgData name="Anton Brucherseifer" userId="714381da60c5fc4d" providerId="Windows Live" clId="Web-{C51151EF-8E2A-4A4D-9AAC-6A8BD69B9236}" dt="2020-05-24T12:53:34.164" v="90"/>
        <pc:sldMkLst>
          <pc:docMk/>
          <pc:sldMk cId="3179250110" sldId="602"/>
        </pc:sldMkLst>
      </pc:sldChg>
      <pc:sldChg chg="modNotes">
        <pc:chgData name="Anton Brucherseifer" userId="714381da60c5fc4d" providerId="Windows Live" clId="Web-{C51151EF-8E2A-4A4D-9AAC-6A8BD69B9236}" dt="2020-05-24T13:06:13.554" v="107"/>
        <pc:sldMkLst>
          <pc:docMk/>
          <pc:sldMk cId="3836441356" sldId="614"/>
        </pc:sldMkLst>
      </pc:sldChg>
      <pc:sldChg chg="modNotes">
        <pc:chgData name="Anton Brucherseifer" userId="714381da60c5fc4d" providerId="Windows Live" clId="Web-{C51151EF-8E2A-4A4D-9AAC-6A8BD69B9236}" dt="2020-05-24T13:06:17.867" v="109"/>
        <pc:sldMkLst>
          <pc:docMk/>
          <pc:sldMk cId="3700714631" sldId="615"/>
        </pc:sldMkLst>
      </pc:sldChg>
      <pc:sldChg chg="modSp">
        <pc:chgData name="Anton Brucherseifer" userId="714381da60c5fc4d" providerId="Windows Live" clId="Web-{C51151EF-8E2A-4A4D-9AAC-6A8BD69B9236}" dt="2020-05-24T12:51:22.336" v="2"/>
        <pc:sldMkLst>
          <pc:docMk/>
          <pc:sldMk cId="1956567735" sldId="628"/>
        </pc:sldMkLst>
        <pc:picChg chg="mod">
          <ac:chgData name="Anton Brucherseifer" userId="714381da60c5fc4d" providerId="Windows Live" clId="Web-{C51151EF-8E2A-4A4D-9AAC-6A8BD69B9236}" dt="2020-05-24T12:51:22.336" v="2"/>
          <ac:picMkLst>
            <pc:docMk/>
            <pc:sldMk cId="1956567735" sldId="628"/>
            <ac:picMk id="4" creationId="{149FCE68-109E-4B7F-9103-A84E581976CB}"/>
          </ac:picMkLst>
        </pc:picChg>
      </pc:sldChg>
      <pc:sldChg chg="modSp">
        <pc:chgData name="Anton Brucherseifer" userId="714381da60c5fc4d" providerId="Windows Live" clId="Web-{C51151EF-8E2A-4A4D-9AAC-6A8BD69B9236}" dt="2020-05-24T12:50:46.148" v="1"/>
        <pc:sldMkLst>
          <pc:docMk/>
          <pc:sldMk cId="821036942" sldId="630"/>
        </pc:sldMkLst>
        <pc:picChg chg="mod">
          <ac:chgData name="Anton Brucherseifer" userId="714381da60c5fc4d" providerId="Windows Live" clId="Web-{C51151EF-8E2A-4A4D-9AAC-6A8BD69B9236}" dt="2020-05-24T12:50:46.148" v="1"/>
          <ac:picMkLst>
            <pc:docMk/>
            <pc:sldMk cId="821036942" sldId="630"/>
            <ac:picMk id="4" creationId="{149FCE68-109E-4B7F-9103-A84E581976CB}"/>
          </ac:picMkLst>
        </pc:picChg>
      </pc:sldChg>
      <pc:sldChg chg="modSp">
        <pc:chgData name="Anton Brucherseifer" userId="714381da60c5fc4d" providerId="Windows Live" clId="Web-{C51151EF-8E2A-4A4D-9AAC-6A8BD69B9236}" dt="2020-05-24T12:50:15.851" v="0"/>
        <pc:sldMkLst>
          <pc:docMk/>
          <pc:sldMk cId="965802445" sldId="633"/>
        </pc:sldMkLst>
        <pc:picChg chg="mod">
          <ac:chgData name="Anton Brucherseifer" userId="714381da60c5fc4d" providerId="Windows Live" clId="Web-{C51151EF-8E2A-4A4D-9AAC-6A8BD69B9236}" dt="2020-05-24T12:50:15.851" v="0"/>
          <ac:picMkLst>
            <pc:docMk/>
            <pc:sldMk cId="965802445" sldId="633"/>
            <ac:picMk id="4" creationId="{149FCE68-109E-4B7F-9103-A84E581976CB}"/>
          </ac:picMkLst>
        </pc:picChg>
      </pc:sldChg>
    </pc:docChg>
  </pc:docChgLst>
  <pc:docChgLst>
    <pc:chgData name="Gastbenutzer" providerId="Windows Live" clId="Web-{58E2BD34-5EEE-431B-A5FE-6DE48B9C4B86}"/>
    <pc:docChg chg="modSld">
      <pc:chgData name="Gastbenutzer" userId="" providerId="Windows Live" clId="Web-{58E2BD34-5EEE-431B-A5FE-6DE48B9C4B86}" dt="2020-05-24T13:33:07.960" v="421"/>
      <pc:docMkLst>
        <pc:docMk/>
      </pc:docMkLst>
      <pc:sldChg chg="modNotes">
        <pc:chgData name="Gastbenutzer" userId="" providerId="Windows Live" clId="Web-{58E2BD34-5EEE-431B-A5FE-6DE48B9C4B86}" dt="2020-05-24T13:18:19.098" v="234"/>
        <pc:sldMkLst>
          <pc:docMk/>
          <pc:sldMk cId="3700714631" sldId="615"/>
        </pc:sldMkLst>
      </pc:sldChg>
      <pc:sldChg chg="modNotes">
        <pc:chgData name="Gastbenutzer" userId="" providerId="Windows Live" clId="Web-{58E2BD34-5EEE-431B-A5FE-6DE48B9C4B86}" dt="2020-05-24T13:33:07.960" v="421"/>
        <pc:sldMkLst>
          <pc:docMk/>
          <pc:sldMk cId="3821595327" sldId="629"/>
        </pc:sldMkLst>
      </pc:sldChg>
    </pc:docChg>
  </pc:docChgLst>
  <pc:docChgLst>
    <pc:chgData name="Anton Brucherseifer" userId="714381da60c5fc4d" providerId="Windows Live" clId="Web-{B95E459B-54A3-4D64-80CF-C4D16D77187F}"/>
    <pc:docChg chg="modSld">
      <pc:chgData name="Anton Brucherseifer" userId="714381da60c5fc4d" providerId="Windows Live" clId="Web-{B95E459B-54A3-4D64-80CF-C4D16D77187F}" dt="2020-05-24T14:06:49.505" v="13"/>
      <pc:docMkLst>
        <pc:docMk/>
      </pc:docMkLst>
      <pc:sldChg chg="modSp">
        <pc:chgData name="Anton Brucherseifer" userId="714381da60c5fc4d" providerId="Windows Live" clId="Web-{B95E459B-54A3-4D64-80CF-C4D16D77187F}" dt="2020-05-24T13:49:24.801" v="8" actId="20577"/>
        <pc:sldMkLst>
          <pc:docMk/>
          <pc:sldMk cId="1397841683" sldId="606"/>
        </pc:sldMkLst>
        <pc:spChg chg="mod">
          <ac:chgData name="Anton Brucherseifer" userId="714381da60c5fc4d" providerId="Windows Live" clId="Web-{B95E459B-54A3-4D64-80CF-C4D16D77187F}" dt="2020-05-24T13:49:24.801" v="8" actId="20577"/>
          <ac:spMkLst>
            <pc:docMk/>
            <pc:sldMk cId="1397841683" sldId="606"/>
            <ac:spMk id="30" creationId="{0CA99FA9-7A6C-4F69-82B2-1F28FC80356D}"/>
          </ac:spMkLst>
        </pc:spChg>
      </pc:sldChg>
      <pc:sldChg chg="modNotes">
        <pc:chgData name="Anton Brucherseifer" userId="714381da60c5fc4d" providerId="Windows Live" clId="Web-{B95E459B-54A3-4D64-80CF-C4D16D77187F}" dt="2020-05-24T14:06:49.505" v="13"/>
        <pc:sldMkLst>
          <pc:docMk/>
          <pc:sldMk cId="3700714631" sldId="615"/>
        </pc:sldMkLst>
      </pc:sldChg>
    </pc:docChg>
  </pc:docChgLst>
  <pc:docChgLst>
    <pc:chgData name="Michael Seeber" userId="a61fbc61cce9726e" providerId="LiveId" clId="{53D0165C-0508-47C9-BCD5-4CD7ACD35EBF}"/>
    <pc:docChg chg="undo custSel modSld modShowInfo">
      <pc:chgData name="Michael Seeber" userId="a61fbc61cce9726e" providerId="LiveId" clId="{53D0165C-0508-47C9-BCD5-4CD7ACD35EBF}" dt="2020-05-26T12:59:25.357" v="4281" actId="2744"/>
      <pc:docMkLst>
        <pc:docMk/>
      </pc:docMkLst>
      <pc:sldChg chg="modNotesTx">
        <pc:chgData name="Michael Seeber" userId="a61fbc61cce9726e" providerId="LiveId" clId="{53D0165C-0508-47C9-BCD5-4CD7ACD35EBF}" dt="2020-05-24T13:53:45.793" v="3760" actId="20577"/>
        <pc:sldMkLst>
          <pc:docMk/>
          <pc:sldMk cId="2330674795" sldId="595"/>
        </pc:sldMkLst>
      </pc:sldChg>
      <pc:sldChg chg="modNotesTx">
        <pc:chgData name="Michael Seeber" userId="a61fbc61cce9726e" providerId="LiveId" clId="{53D0165C-0508-47C9-BCD5-4CD7ACD35EBF}" dt="2020-05-24T13:54:29.880" v="3772" actId="20577"/>
        <pc:sldMkLst>
          <pc:docMk/>
          <pc:sldMk cId="3179250110" sldId="602"/>
        </pc:sldMkLst>
      </pc:sldChg>
      <pc:sldChg chg="modSp mod modNotesTx">
        <pc:chgData name="Michael Seeber" userId="a61fbc61cce9726e" providerId="LiveId" clId="{53D0165C-0508-47C9-BCD5-4CD7ACD35EBF}" dt="2020-05-25T20:22:06.586" v="4280" actId="20577"/>
        <pc:sldMkLst>
          <pc:docMk/>
          <pc:sldMk cId="1397841683" sldId="606"/>
        </pc:sldMkLst>
        <pc:spChg chg="mod">
          <ac:chgData name="Michael Seeber" userId="a61fbc61cce9726e" providerId="LiveId" clId="{53D0165C-0508-47C9-BCD5-4CD7ACD35EBF}" dt="2020-05-25T20:22:06.586" v="4280" actId="20577"/>
          <ac:spMkLst>
            <pc:docMk/>
            <pc:sldMk cId="1397841683" sldId="606"/>
            <ac:spMk id="46" creationId="{91C02682-3177-4A43-A043-645966550D5C}"/>
          </ac:spMkLst>
        </pc:spChg>
      </pc:sldChg>
      <pc:sldChg chg="modNotesTx">
        <pc:chgData name="Michael Seeber" userId="a61fbc61cce9726e" providerId="LiveId" clId="{53D0165C-0508-47C9-BCD5-4CD7ACD35EBF}" dt="2020-05-24T13:56:10.863" v="3821" actId="20577"/>
        <pc:sldMkLst>
          <pc:docMk/>
          <pc:sldMk cId="2519229816" sldId="607"/>
        </pc:sldMkLst>
      </pc:sldChg>
      <pc:sldChg chg="modNotesTx">
        <pc:chgData name="Michael Seeber" userId="a61fbc61cce9726e" providerId="LiveId" clId="{53D0165C-0508-47C9-BCD5-4CD7ACD35EBF}" dt="2020-05-24T13:56:23.548" v="3841" actId="20577"/>
        <pc:sldMkLst>
          <pc:docMk/>
          <pc:sldMk cId="673874962" sldId="612"/>
        </pc:sldMkLst>
      </pc:sldChg>
      <pc:sldChg chg="modNotesTx">
        <pc:chgData name="Michael Seeber" userId="a61fbc61cce9726e" providerId="LiveId" clId="{53D0165C-0508-47C9-BCD5-4CD7ACD35EBF}" dt="2020-05-24T13:54:50.213" v="3795" actId="20577"/>
        <pc:sldMkLst>
          <pc:docMk/>
          <pc:sldMk cId="3836441356" sldId="614"/>
        </pc:sldMkLst>
      </pc:sldChg>
      <pc:sldChg chg="modNotesTx">
        <pc:chgData name="Michael Seeber" userId="a61fbc61cce9726e" providerId="LiveId" clId="{53D0165C-0508-47C9-BCD5-4CD7ACD35EBF}" dt="2020-05-24T13:55:30.414" v="3812" actId="20577"/>
        <pc:sldMkLst>
          <pc:docMk/>
          <pc:sldMk cId="3700714631" sldId="615"/>
        </pc:sldMkLst>
      </pc:sldChg>
      <pc:sldChg chg="modNotesTx">
        <pc:chgData name="Michael Seeber" userId="a61fbc61cce9726e" providerId="LiveId" clId="{53D0165C-0508-47C9-BCD5-4CD7ACD35EBF}" dt="2020-05-25T09:37:47.610" v="4268" actId="20577"/>
        <pc:sldMkLst>
          <pc:docMk/>
          <pc:sldMk cId="2756093726" sldId="621"/>
        </pc:sldMkLst>
      </pc:sldChg>
      <pc:sldChg chg="modNotesTx">
        <pc:chgData name="Michael Seeber" userId="a61fbc61cce9726e" providerId="LiveId" clId="{53D0165C-0508-47C9-BCD5-4CD7ACD35EBF}" dt="2020-05-24T14:02:38.684" v="3925" actId="20577"/>
        <pc:sldMkLst>
          <pc:docMk/>
          <pc:sldMk cId="3627309926" sldId="622"/>
        </pc:sldMkLst>
      </pc:sldChg>
      <pc:sldChg chg="modNotesTx">
        <pc:chgData name="Michael Seeber" userId="a61fbc61cce9726e" providerId="LiveId" clId="{53D0165C-0508-47C9-BCD5-4CD7ACD35EBF}" dt="2020-05-24T14:03:20.727" v="3931" actId="20577"/>
        <pc:sldMkLst>
          <pc:docMk/>
          <pc:sldMk cId="1496733876" sldId="623"/>
        </pc:sldMkLst>
      </pc:sldChg>
      <pc:sldChg chg="modNotesTx">
        <pc:chgData name="Michael Seeber" userId="a61fbc61cce9726e" providerId="LiveId" clId="{53D0165C-0508-47C9-BCD5-4CD7ACD35EBF}" dt="2020-05-24T13:24:47.739" v="3146" actId="20577"/>
        <pc:sldMkLst>
          <pc:docMk/>
          <pc:sldMk cId="3017035768" sldId="627"/>
        </pc:sldMkLst>
      </pc:sldChg>
      <pc:sldChg chg="modNotesTx">
        <pc:chgData name="Michael Seeber" userId="a61fbc61cce9726e" providerId="LiveId" clId="{53D0165C-0508-47C9-BCD5-4CD7ACD35EBF}" dt="2020-05-24T13:58:18.385" v="3861" actId="20577"/>
        <pc:sldMkLst>
          <pc:docMk/>
          <pc:sldMk cId="1956567735" sldId="628"/>
        </pc:sldMkLst>
      </pc:sldChg>
      <pc:sldChg chg="modNotesTx">
        <pc:chgData name="Michael Seeber" userId="a61fbc61cce9726e" providerId="LiveId" clId="{53D0165C-0508-47C9-BCD5-4CD7ACD35EBF}" dt="2020-05-24T13:56:43.861" v="3844" actId="20577"/>
        <pc:sldMkLst>
          <pc:docMk/>
          <pc:sldMk cId="3821595327" sldId="629"/>
        </pc:sldMkLst>
      </pc:sldChg>
      <pc:sldChg chg="modSp mod modNotesTx">
        <pc:chgData name="Michael Seeber" userId="a61fbc61cce9726e" providerId="LiveId" clId="{53D0165C-0508-47C9-BCD5-4CD7ACD35EBF}" dt="2020-05-24T14:08:23.655" v="4233" actId="20577"/>
        <pc:sldMkLst>
          <pc:docMk/>
          <pc:sldMk cId="821036942" sldId="630"/>
        </pc:sldMkLst>
        <pc:spChg chg="mod">
          <ac:chgData name="Michael Seeber" userId="a61fbc61cce9726e" providerId="LiveId" clId="{53D0165C-0508-47C9-BCD5-4CD7ACD35EBF}" dt="2020-05-24T14:08:23.655" v="4233" actId="20577"/>
          <ac:spMkLst>
            <pc:docMk/>
            <pc:sldMk cId="821036942" sldId="630"/>
            <ac:spMk id="2" creationId="{C219DD55-A9D0-454F-A6B5-8B9E9BDF7855}"/>
          </ac:spMkLst>
        </pc:spChg>
        <pc:spChg chg="mod">
          <ac:chgData name="Michael Seeber" userId="a61fbc61cce9726e" providerId="LiveId" clId="{53D0165C-0508-47C9-BCD5-4CD7ACD35EBF}" dt="2020-05-24T14:07:26.063" v="4228" actId="1076"/>
          <ac:spMkLst>
            <pc:docMk/>
            <pc:sldMk cId="821036942" sldId="630"/>
            <ac:spMk id="8" creationId="{874B8DEB-9946-462D-AD47-345F5D8D4063}"/>
          </ac:spMkLst>
        </pc:spChg>
      </pc:sldChg>
      <pc:sldChg chg="modNotesTx">
        <pc:chgData name="Michael Seeber" userId="a61fbc61cce9726e" providerId="LiveId" clId="{53D0165C-0508-47C9-BCD5-4CD7ACD35EBF}" dt="2020-05-24T14:03:36.495" v="3937" actId="20577"/>
        <pc:sldMkLst>
          <pc:docMk/>
          <pc:sldMk cId="2002928819" sldId="631"/>
        </pc:sldMkLst>
      </pc:sldChg>
      <pc:sldChg chg="modNotesTx">
        <pc:chgData name="Michael Seeber" userId="a61fbc61cce9726e" providerId="LiveId" clId="{53D0165C-0508-47C9-BCD5-4CD7ACD35EBF}" dt="2020-05-24T13:19:58.393" v="2595" actId="20577"/>
        <pc:sldMkLst>
          <pc:docMk/>
          <pc:sldMk cId="3095374638" sldId="632"/>
        </pc:sldMkLst>
      </pc:sldChg>
      <pc:sldChg chg="modSp mod modNotesTx">
        <pc:chgData name="Michael Seeber" userId="a61fbc61cce9726e" providerId="LiveId" clId="{53D0165C-0508-47C9-BCD5-4CD7ACD35EBF}" dt="2020-05-24T14:09:37.511" v="4239" actId="1076"/>
        <pc:sldMkLst>
          <pc:docMk/>
          <pc:sldMk cId="965802445" sldId="633"/>
        </pc:sldMkLst>
        <pc:spChg chg="mod">
          <ac:chgData name="Michael Seeber" userId="a61fbc61cce9726e" providerId="LiveId" clId="{53D0165C-0508-47C9-BCD5-4CD7ACD35EBF}" dt="2020-05-24T14:08:29.129" v="4235" actId="20577"/>
          <ac:spMkLst>
            <pc:docMk/>
            <pc:sldMk cId="965802445" sldId="633"/>
            <ac:spMk id="2" creationId="{C219DD55-A9D0-454F-A6B5-8B9E9BDF7855}"/>
          </ac:spMkLst>
        </pc:spChg>
        <pc:spChg chg="mod">
          <ac:chgData name="Michael Seeber" userId="a61fbc61cce9726e" providerId="LiveId" clId="{53D0165C-0508-47C9-BCD5-4CD7ACD35EBF}" dt="2020-05-24T14:09:37.511" v="4239" actId="1076"/>
          <ac:spMkLst>
            <pc:docMk/>
            <pc:sldMk cId="965802445" sldId="633"/>
            <ac:spMk id="9" creationId="{DE189F86-0396-4DED-BC3F-AD7D8631EA88}"/>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5-23T01:26:03.530" idx="1">
    <p:pos x="10" y="10"/>
    <p:text>Here we should mention that because of the hand-wavey nature of image compression we accept non-identical results as long as they are visually acceptable</p:text>
    <p:extLst>
      <p:ext uri="{C676402C-5697-4E1C-873F-D02D1690AC5C}">
        <p15:threadingInfo xmlns:p15="http://schemas.microsoft.com/office/powerpoint/2012/main" timeZoneBias="420"/>
      </p:ext>
    </p:extLst>
  </p:cm>
  <p:cm authorId="1" dt="2020-05-23T13:24:44.411" idx="2">
    <p:pos x="106" y="106"/>
    <p:text>General priniciple: Discard all blocks that we are unlikely to use in the mapping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0" name="Rectangle 2"/>
          <p:cNvSpPr>
            <a:spLocks noGrp="1" noChangeArrowheads="1"/>
          </p:cNvSpPr>
          <p:nvPr>
            <p:ph type="hdr" sz="quarter"/>
          </p:nvPr>
        </p:nvSpPr>
        <p:spPr bwMode="auto">
          <a:xfrm>
            <a:off x="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defTabSz="965200">
              <a:defRPr sz="1200" smtClean="0">
                <a:latin typeface="Times New Roman" pitchFamily="18" charset="0"/>
              </a:defRPr>
            </a:lvl1pPr>
          </a:lstStyle>
          <a:p>
            <a:pPr>
              <a:defRPr/>
            </a:pPr>
            <a:r>
              <a:rPr lang="en-US"/>
              <a:t>DAC 2001 Tutorial</a:t>
            </a:r>
          </a:p>
        </p:txBody>
      </p:sp>
      <p:sp>
        <p:nvSpPr>
          <p:cNvPr id="252931" name="Rectangle 3"/>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smtClean="0">
                <a:latin typeface="Times New Roman" pitchFamily="18" charset="0"/>
              </a:defRPr>
            </a:lvl1pPr>
          </a:lstStyle>
          <a:p>
            <a:pPr>
              <a:defRPr/>
            </a:pPr>
            <a:endParaRPr lang="en-US"/>
          </a:p>
        </p:txBody>
      </p:sp>
      <p:sp>
        <p:nvSpPr>
          <p:cNvPr id="252932" name="Rectangle 4"/>
          <p:cNvSpPr>
            <a:spLocks noGrp="1" noChangeArrowheads="1"/>
          </p:cNvSpPr>
          <p:nvPr>
            <p:ph type="ftr" sz="quarter" idx="2"/>
          </p:nvPr>
        </p:nvSpPr>
        <p:spPr bwMode="auto">
          <a:xfrm>
            <a:off x="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defTabSz="965200">
              <a:defRPr sz="1200" smtClean="0">
                <a:latin typeface="Times New Roman" pitchFamily="18" charset="0"/>
                <a:cs typeface="Times New Roman" pitchFamily="18" charset="0"/>
              </a:defRPr>
            </a:lvl1pPr>
          </a:lstStyle>
          <a:p>
            <a:pPr>
              <a:defRPr/>
            </a:pPr>
            <a:r>
              <a:rPr lang="en-US"/>
              <a:t>©R.A. Rutenbar, 2001</a:t>
            </a:r>
          </a:p>
        </p:txBody>
      </p:sp>
      <p:sp>
        <p:nvSpPr>
          <p:cNvPr id="252933" name="Rectangle 5"/>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smtClean="0">
                <a:latin typeface="Times New Roman" pitchFamily="18" charset="0"/>
              </a:defRPr>
            </a:lvl1pPr>
          </a:lstStyle>
          <a:p>
            <a:pPr>
              <a:defRPr/>
            </a:pPr>
            <a:fld id="{83587096-7852-44F5-9A71-D621B1FF2472}" type="slidenum">
              <a:rPr lang="en-US"/>
              <a:pPr>
                <a:defRPr/>
              </a:pPr>
              <a:t>‹#›</a:t>
            </a:fld>
            <a:endParaRPr lang="en-US"/>
          </a:p>
        </p:txBody>
      </p:sp>
    </p:spTree>
    <p:extLst>
      <p:ext uri="{BB962C8B-B14F-4D97-AF65-F5344CB8AC3E}">
        <p14:creationId xmlns:p14="http://schemas.microsoft.com/office/powerpoint/2010/main" val="2614196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79"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smtClean="0">
                <a:latin typeface="Times New Roman" pitchFamily="18" charset="0"/>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219200" y="685800"/>
            <a:ext cx="4876800" cy="3657600"/>
          </a:xfrm>
          <a:prstGeom prst="rect">
            <a:avLst/>
          </a:prstGeom>
          <a:noFill/>
          <a:ln w="9525">
            <a:solidFill>
              <a:srgbClr val="000000"/>
            </a:solidFill>
            <a:miter lim="800000"/>
            <a:headEnd/>
            <a:tailEnd/>
          </a:ln>
        </p:spPr>
      </p:sp>
      <p:sp>
        <p:nvSpPr>
          <p:cNvPr id="408581" name="Rectangle 5"/>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08582" name="Rectangle 6"/>
          <p:cNvSpPr>
            <a:spLocks noGrp="1" noChangeArrowheads="1"/>
          </p:cNvSpPr>
          <p:nvPr>
            <p:ph type="ftr" sz="quarter" idx="4"/>
          </p:nvPr>
        </p:nvSpPr>
        <p:spPr bwMode="auto">
          <a:xfrm>
            <a:off x="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83" name="Rectangle 7"/>
          <p:cNvSpPr>
            <a:spLocks noGrp="1" noChangeArrowheads="1"/>
          </p:cNvSpPr>
          <p:nvPr>
            <p:ph type="sldNum" sz="quarter" idx="5"/>
          </p:nvPr>
        </p:nvSpPr>
        <p:spPr bwMode="auto">
          <a:xfrm>
            <a:off x="4114800" y="9144000"/>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Times New Roman" pitchFamily="18" charset="0"/>
              </a:defRPr>
            </a:lvl1pPr>
          </a:lstStyle>
          <a:p>
            <a:pPr>
              <a:defRPr/>
            </a:pPr>
            <a:fld id="{40F64717-A5A5-4C4E-9291-2F18B7410B06}" type="slidenum">
              <a:rPr lang="en-US"/>
              <a:pPr>
                <a:defRPr/>
              </a:pPr>
              <a:t>‹#›</a:t>
            </a:fld>
            <a:endParaRPr lang="en-US"/>
          </a:p>
        </p:txBody>
      </p:sp>
    </p:spTree>
    <p:extLst>
      <p:ext uri="{BB962C8B-B14F-4D97-AF65-F5344CB8AC3E}">
        <p14:creationId xmlns:p14="http://schemas.microsoft.com/office/powerpoint/2010/main" val="8108629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worked on fractal image compression, but not only improved performance but also added extension to it.</a:t>
            </a:r>
          </a:p>
          <a:p>
            <a:endParaRPr lang="en-US"/>
          </a:p>
          <a:p>
            <a:r>
              <a:rPr lang="en-US">
                <a:latin typeface="Times New Roman"/>
                <a:cs typeface="Times New Roman"/>
              </a:rPr>
              <a:t>Time: 13 seconds</a:t>
            </a:r>
            <a:endParaRPr lang="en-US">
              <a:cs typeface="Times New Roman"/>
            </a:endParaRPr>
          </a:p>
          <a:p>
            <a:r>
              <a:rPr lang="en-US"/>
              <a:t>Total: 00:13</a:t>
            </a:r>
          </a:p>
          <a:p>
            <a:endParaRPr lang="en-US">
              <a:cs typeface="Times New Roman"/>
            </a:endParaRPr>
          </a:p>
          <a:p>
            <a:r>
              <a:rPr lang="en-US">
                <a:latin typeface="Times New Roman"/>
                <a:cs typeface="Times New Roman"/>
              </a:rPr>
              <a:t>18</a:t>
            </a:r>
            <a:endParaRPr lang="en-US">
              <a:cs typeface="Times New Roman"/>
            </a:endParaRPr>
          </a:p>
        </p:txBody>
      </p:sp>
      <p:sp>
        <p:nvSpPr>
          <p:cNvPr id="4" name="Slide Number Placeholder 3"/>
          <p:cNvSpPr>
            <a:spLocks noGrp="1"/>
          </p:cNvSpPr>
          <p:nvPr>
            <p:ph type="sldNum" sz="quarter" idx="5"/>
          </p:nvPr>
        </p:nvSpPr>
        <p:spPr/>
        <p:txBody>
          <a:bodyPr/>
          <a:lstStyle/>
          <a:p>
            <a:pPr>
              <a:defRPr/>
            </a:pPr>
            <a:fld id="{40F64717-A5A5-4C4E-9291-2F18B7410B06}" type="slidenum">
              <a:rPr lang="en-US" smtClean="0"/>
              <a:pPr>
                <a:defRPr/>
              </a:pPr>
              <a:t>1</a:t>
            </a:fld>
            <a:endParaRPr lang="en-US"/>
          </a:p>
        </p:txBody>
      </p:sp>
    </p:spTree>
    <p:extLst>
      <p:ext uri="{BB962C8B-B14F-4D97-AF65-F5344CB8AC3E}">
        <p14:creationId xmlns:p14="http://schemas.microsoft.com/office/powerpoint/2010/main" val="576839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In this roofline plot is for a image size of 512x512 and  you can see all the different functions (flip and </a:t>
            </a:r>
            <a:r>
              <a:rPr lang="en-US" err="1"/>
              <a:t>noflip</a:t>
            </a:r>
            <a:r>
              <a:rPr lang="en-US"/>
              <a:t>) we created. For this image size the program is a compute bound.</a:t>
            </a:r>
          </a:p>
          <a:p>
            <a:endParaRPr lang="en-US"/>
          </a:p>
          <a:p>
            <a:endParaRPr lang="en-US"/>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Time: 26 seconds</a:t>
            </a:r>
            <a:endParaRPr lang="de-AT"/>
          </a:p>
          <a:p>
            <a:pPr marL="0" indent="0">
              <a:buNone/>
            </a:pPr>
            <a:r>
              <a:rPr lang="en-GB"/>
              <a:t>Absolute: </a:t>
            </a:r>
          </a:p>
        </p:txBody>
      </p:sp>
      <p:sp>
        <p:nvSpPr>
          <p:cNvPr id="4" name="Slide Number Placeholder 3"/>
          <p:cNvSpPr>
            <a:spLocks noGrp="1"/>
          </p:cNvSpPr>
          <p:nvPr>
            <p:ph type="sldNum" sz="quarter" idx="5"/>
          </p:nvPr>
        </p:nvSpPr>
        <p:spPr/>
        <p:txBody>
          <a:bodyPr/>
          <a:lstStyle/>
          <a:p>
            <a:pPr>
              <a:defRPr/>
            </a:pPr>
            <a:fld id="{40F64717-A5A5-4C4E-9291-2F18B7410B06}" type="slidenum">
              <a:rPr lang="en-US" smtClean="0"/>
              <a:pPr>
                <a:defRPr/>
              </a:pPr>
              <a:t>10</a:t>
            </a:fld>
            <a:endParaRPr lang="en-US"/>
          </a:p>
        </p:txBody>
      </p:sp>
    </p:spTree>
    <p:extLst>
      <p:ext uri="{BB962C8B-B14F-4D97-AF65-F5344CB8AC3E}">
        <p14:creationId xmlns:p14="http://schemas.microsoft.com/office/powerpoint/2010/main" val="271174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Time: 36 seconds</a:t>
            </a:r>
            <a:endParaRPr lang="de-AT"/>
          </a:p>
          <a:p>
            <a:pPr marL="0" indent="0">
              <a:buNone/>
            </a:pPr>
            <a:r>
              <a:rPr lang="en-GB"/>
              <a:t>Absolute: </a:t>
            </a:r>
          </a:p>
          <a:p>
            <a:endParaRPr lang="de-AT"/>
          </a:p>
        </p:txBody>
      </p:sp>
      <p:sp>
        <p:nvSpPr>
          <p:cNvPr id="4" name="Slide Number Placeholder 3"/>
          <p:cNvSpPr>
            <a:spLocks noGrp="1"/>
          </p:cNvSpPr>
          <p:nvPr>
            <p:ph type="sldNum" sz="quarter" idx="5"/>
          </p:nvPr>
        </p:nvSpPr>
        <p:spPr/>
        <p:txBody>
          <a:bodyPr/>
          <a:lstStyle/>
          <a:p>
            <a:pPr>
              <a:defRPr/>
            </a:pPr>
            <a:fld id="{40F64717-A5A5-4C4E-9291-2F18B7410B06}" type="slidenum">
              <a:rPr lang="en-US" smtClean="0"/>
              <a:pPr>
                <a:defRPr/>
              </a:pPr>
              <a:t>11</a:t>
            </a:fld>
            <a:endParaRPr lang="en-US"/>
          </a:p>
        </p:txBody>
      </p:sp>
    </p:spTree>
    <p:extLst>
      <p:ext uri="{BB962C8B-B14F-4D97-AF65-F5344CB8AC3E}">
        <p14:creationId xmlns:p14="http://schemas.microsoft.com/office/powerpoint/2010/main" val="231496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Time: 12 seconds</a:t>
            </a:r>
            <a:endParaRPr lang="de-AT"/>
          </a:p>
          <a:p>
            <a:pPr marL="0" indent="0">
              <a:buNone/>
            </a:pPr>
            <a:r>
              <a:rPr lang="en-GB"/>
              <a:t>Absolute: </a:t>
            </a:r>
          </a:p>
          <a:p>
            <a:endParaRPr lang="de-DE"/>
          </a:p>
        </p:txBody>
      </p:sp>
      <p:sp>
        <p:nvSpPr>
          <p:cNvPr id="4" name="Foliennummernplatzhalter 3"/>
          <p:cNvSpPr>
            <a:spLocks noGrp="1"/>
          </p:cNvSpPr>
          <p:nvPr>
            <p:ph type="sldNum" sz="quarter" idx="5"/>
          </p:nvPr>
        </p:nvSpPr>
        <p:spPr/>
        <p:txBody>
          <a:bodyPr/>
          <a:lstStyle/>
          <a:p>
            <a:pPr>
              <a:defRPr/>
            </a:pPr>
            <a:fld id="{40F64717-A5A5-4C4E-9291-2F18B7410B06}" type="slidenum">
              <a:rPr lang="en-US"/>
              <a:pPr>
                <a:defRPr/>
              </a:pPr>
              <a:t>12</a:t>
            </a:fld>
            <a:endParaRPr lang="en-US"/>
          </a:p>
        </p:txBody>
      </p:sp>
    </p:spTree>
    <p:extLst>
      <p:ext uri="{BB962C8B-B14F-4D97-AF65-F5344CB8AC3E}">
        <p14:creationId xmlns:p14="http://schemas.microsoft.com/office/powerpoint/2010/main" val="2947484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General idea: compute entropy across all blocks, discard blocks that are less likely to be used </a:t>
            </a:r>
          </a:p>
          <a:p>
            <a:r>
              <a:rPr lang="en-US"/>
              <a:t>2.) Loss of detail, but often not noticeable </a:t>
            </a:r>
          </a:p>
          <a:p>
            <a:r>
              <a:rPr lang="en-US">
                <a:latin typeface="Times New Roman"/>
                <a:cs typeface="Times New Roman"/>
              </a:rPr>
              <a:t>Image: 512x512</a:t>
            </a:r>
            <a:endParaRPr lang="en-US">
              <a:cs typeface="Times New Roman"/>
            </a:endParaRPr>
          </a:p>
          <a:p>
            <a:endParaRPr lang="en-US"/>
          </a:p>
          <a:p>
            <a:r>
              <a:rPr lang="en-US"/>
              <a:t>Note: because of the hand-wavy nature of image compression we accept non-identical results as long as they are visually acceptable</a:t>
            </a:r>
          </a:p>
          <a:p>
            <a:endParaRPr lang="en-US"/>
          </a:p>
          <a:p>
            <a:endParaRPr lang="en-US"/>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Time: 1:24 minutes</a:t>
            </a:r>
            <a:endParaRPr lang="de-AT"/>
          </a:p>
          <a:p>
            <a:pPr marL="0" indent="0">
              <a:buNone/>
            </a:pPr>
            <a:r>
              <a:rPr lang="en-GB"/>
              <a:t>Absolute: </a:t>
            </a:r>
          </a:p>
          <a:p>
            <a:endParaRPr lang="en-US"/>
          </a:p>
        </p:txBody>
      </p:sp>
      <p:sp>
        <p:nvSpPr>
          <p:cNvPr id="4" name="Slide Number Placeholder 3"/>
          <p:cNvSpPr>
            <a:spLocks noGrp="1"/>
          </p:cNvSpPr>
          <p:nvPr>
            <p:ph type="sldNum" sz="quarter" idx="5"/>
          </p:nvPr>
        </p:nvSpPr>
        <p:spPr/>
        <p:txBody>
          <a:bodyPr/>
          <a:lstStyle/>
          <a:p>
            <a:pPr>
              <a:defRPr/>
            </a:pPr>
            <a:fld id="{40F64717-A5A5-4C4E-9291-2F18B7410B06}" type="slidenum">
              <a:rPr lang="en-US"/>
              <a:pPr>
                <a:defRPr/>
              </a:pPr>
              <a:t>13</a:t>
            </a:fld>
            <a:endParaRPr lang="en-US"/>
          </a:p>
        </p:txBody>
      </p:sp>
    </p:spTree>
    <p:extLst>
      <p:ext uri="{BB962C8B-B14F-4D97-AF65-F5344CB8AC3E}">
        <p14:creationId xmlns:p14="http://schemas.microsoft.com/office/powerpoint/2010/main" val="705609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flip, resulting image</a:t>
            </a:r>
          </a:p>
          <a:p>
            <a:endParaRPr lang="en-US"/>
          </a:p>
          <a:p>
            <a:r>
              <a:rPr lang="en-US"/>
              <a:t>Base: </a:t>
            </a:r>
            <a:r>
              <a:rPr lang="en-US" err="1"/>
              <a:t>github</a:t>
            </a:r>
            <a:r>
              <a:rPr lang="en-US"/>
              <a:t> implementation</a:t>
            </a:r>
          </a:p>
          <a:p>
            <a:r>
              <a:rPr lang="en-US"/>
              <a:t>Fast unoptimized: write from scratch, no constraints</a:t>
            </a:r>
          </a:p>
          <a:p>
            <a:r>
              <a:rPr lang="en-US"/>
              <a:t>Fast optimized: Implemented all the improvements we learned in the course</a:t>
            </a:r>
          </a:p>
          <a:p>
            <a:r>
              <a:rPr lang="en-US"/>
              <a:t>Fast optimized w/ entropy: using 80% entropy reduction on top</a:t>
            </a:r>
          </a:p>
          <a:p>
            <a:endParaRPr lang="en-US"/>
          </a:p>
          <a:p>
            <a:endParaRPr lang="en-US"/>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Time: 1:41 minutes</a:t>
            </a:r>
            <a:endParaRPr lang="de-AT"/>
          </a:p>
          <a:p>
            <a:pPr marL="0" indent="0">
              <a:buNone/>
            </a:pPr>
            <a:r>
              <a:rPr lang="en-GB"/>
              <a:t>Absolute: </a:t>
            </a:r>
          </a:p>
          <a:p>
            <a:endParaRPr lang="de-AT"/>
          </a:p>
        </p:txBody>
      </p:sp>
      <p:sp>
        <p:nvSpPr>
          <p:cNvPr id="4" name="Slide Number Placeholder 3"/>
          <p:cNvSpPr>
            <a:spLocks noGrp="1"/>
          </p:cNvSpPr>
          <p:nvPr>
            <p:ph type="sldNum" sz="quarter" idx="5"/>
          </p:nvPr>
        </p:nvSpPr>
        <p:spPr/>
        <p:txBody>
          <a:bodyPr/>
          <a:lstStyle/>
          <a:p>
            <a:pPr>
              <a:defRPr/>
            </a:pPr>
            <a:fld id="{40F64717-A5A5-4C4E-9291-2F18B7410B06}" type="slidenum">
              <a:rPr lang="en-US" smtClean="0"/>
              <a:pPr>
                <a:defRPr/>
              </a:pPr>
              <a:t>14</a:t>
            </a:fld>
            <a:endParaRPr lang="en-US"/>
          </a:p>
        </p:txBody>
      </p:sp>
    </p:spTree>
    <p:extLst>
      <p:ext uri="{BB962C8B-B14F-4D97-AF65-F5344CB8AC3E}">
        <p14:creationId xmlns:p14="http://schemas.microsoft.com/office/powerpoint/2010/main" val="4258515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Time: 23 seconds</a:t>
            </a:r>
            <a:endParaRPr lang="de-AT"/>
          </a:p>
          <a:p>
            <a:pPr marL="0" indent="0">
              <a:buNone/>
            </a:pPr>
            <a:r>
              <a:rPr lang="en-GB"/>
              <a:t>Absolute: </a:t>
            </a:r>
          </a:p>
          <a:p>
            <a:endParaRPr lang="en-GB"/>
          </a:p>
        </p:txBody>
      </p:sp>
      <p:sp>
        <p:nvSpPr>
          <p:cNvPr id="4" name="Foliennummernplatzhalter 3"/>
          <p:cNvSpPr>
            <a:spLocks noGrp="1"/>
          </p:cNvSpPr>
          <p:nvPr>
            <p:ph type="sldNum" sz="quarter" idx="5"/>
          </p:nvPr>
        </p:nvSpPr>
        <p:spPr/>
        <p:txBody>
          <a:bodyPr/>
          <a:lstStyle/>
          <a:p>
            <a:pPr>
              <a:defRPr/>
            </a:pPr>
            <a:fld id="{40F64717-A5A5-4C4E-9291-2F18B7410B06}" type="slidenum">
              <a:rPr lang="en-US" smtClean="0"/>
              <a:pPr>
                <a:defRPr/>
              </a:pPr>
              <a:t>15</a:t>
            </a:fld>
            <a:endParaRPr lang="en-US"/>
          </a:p>
        </p:txBody>
      </p:sp>
    </p:spTree>
    <p:extLst>
      <p:ext uri="{BB962C8B-B14F-4D97-AF65-F5344CB8AC3E}">
        <p14:creationId xmlns:p14="http://schemas.microsoft.com/office/powerpoint/2010/main" val="947182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err="1"/>
              <a:t>Smaller</a:t>
            </a:r>
            <a:r>
              <a:rPr lang="de-CH"/>
              <a:t> </a:t>
            </a:r>
            <a:r>
              <a:rPr lang="de-CH" err="1"/>
              <a:t>strides</a:t>
            </a:r>
            <a:r>
              <a:rPr lang="de-CH"/>
              <a:t> </a:t>
            </a:r>
            <a:r>
              <a:rPr lang="de-CH" err="1"/>
              <a:t>can</a:t>
            </a:r>
            <a:r>
              <a:rPr lang="de-CH"/>
              <a:t> </a:t>
            </a:r>
            <a:r>
              <a:rPr lang="de-CH" err="1"/>
              <a:t>improve</a:t>
            </a:r>
            <a:r>
              <a:rPr lang="de-CH"/>
              <a:t> </a:t>
            </a:r>
            <a:r>
              <a:rPr lang="de-CH" err="1"/>
              <a:t>the</a:t>
            </a:r>
            <a:r>
              <a:rPr lang="de-CH"/>
              <a:t> </a:t>
            </a:r>
            <a:r>
              <a:rPr lang="de-CH" err="1"/>
              <a:t>quality</a:t>
            </a:r>
            <a:r>
              <a:rPr lang="de-CH"/>
              <a:t> </a:t>
            </a:r>
            <a:r>
              <a:rPr lang="de-CH" err="1"/>
              <a:t>for</a:t>
            </a:r>
            <a:r>
              <a:rPr lang="de-CH"/>
              <a:t> </a:t>
            </a:r>
            <a:r>
              <a:rPr lang="de-CH" err="1"/>
              <a:t>small</a:t>
            </a:r>
            <a:r>
              <a:rPr lang="de-CH"/>
              <a:t> </a:t>
            </a:r>
            <a:r>
              <a:rPr lang="de-CH" err="1"/>
              <a:t>images</a:t>
            </a:r>
            <a:endParaRPr lang="de-CH"/>
          </a:p>
          <a:p>
            <a:endParaRPr lang="de-CH"/>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Time: 41 seconds</a:t>
            </a:r>
            <a:endParaRPr lang="de-AT"/>
          </a:p>
          <a:p>
            <a:pPr marL="0" indent="0">
              <a:buNone/>
            </a:pPr>
            <a:r>
              <a:rPr lang="en-GB"/>
              <a:t>Absolute: </a:t>
            </a:r>
          </a:p>
          <a:p>
            <a:endParaRPr lang="en-GB"/>
          </a:p>
        </p:txBody>
      </p:sp>
      <p:sp>
        <p:nvSpPr>
          <p:cNvPr id="4" name="Foliennummernplatzhalter 3"/>
          <p:cNvSpPr>
            <a:spLocks noGrp="1"/>
          </p:cNvSpPr>
          <p:nvPr>
            <p:ph type="sldNum" sz="quarter" idx="5"/>
          </p:nvPr>
        </p:nvSpPr>
        <p:spPr/>
        <p:txBody>
          <a:bodyPr/>
          <a:lstStyle/>
          <a:p>
            <a:pPr>
              <a:defRPr/>
            </a:pPr>
            <a:fld id="{40F64717-A5A5-4C4E-9291-2F18B7410B06}" type="slidenum">
              <a:rPr lang="en-US" smtClean="0"/>
              <a:pPr>
                <a:defRPr/>
              </a:pPr>
              <a:t>16</a:t>
            </a:fld>
            <a:endParaRPr lang="en-US"/>
          </a:p>
        </p:txBody>
      </p:sp>
    </p:spTree>
    <p:extLst>
      <p:ext uri="{BB962C8B-B14F-4D97-AF65-F5344CB8AC3E}">
        <p14:creationId xmlns:p14="http://schemas.microsoft.com/office/powerpoint/2010/main" val="4175534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Larger </a:t>
            </a:r>
            <a:r>
              <a:rPr lang="de-CH" err="1"/>
              <a:t>strides</a:t>
            </a:r>
            <a:r>
              <a:rPr lang="de-CH"/>
              <a:t> </a:t>
            </a:r>
            <a:r>
              <a:rPr lang="de-CH" err="1"/>
              <a:t>can</a:t>
            </a:r>
            <a:r>
              <a:rPr lang="de-CH"/>
              <a:t> </a:t>
            </a:r>
            <a:r>
              <a:rPr lang="de-CH" err="1"/>
              <a:t>improve</a:t>
            </a:r>
            <a:r>
              <a:rPr lang="de-CH"/>
              <a:t> </a:t>
            </a:r>
            <a:r>
              <a:rPr lang="de-CH" err="1"/>
              <a:t>the</a:t>
            </a:r>
            <a:r>
              <a:rPr lang="de-CH"/>
              <a:t> </a:t>
            </a:r>
            <a:r>
              <a:rPr lang="de-CH" err="1"/>
              <a:t>runtime</a:t>
            </a:r>
            <a:r>
              <a:rPr lang="de-CH"/>
              <a:t> </a:t>
            </a:r>
            <a:r>
              <a:rPr lang="de-CH" err="1"/>
              <a:t>for</a:t>
            </a:r>
            <a:r>
              <a:rPr lang="de-CH"/>
              <a:t> large </a:t>
            </a:r>
            <a:r>
              <a:rPr lang="de-CH" err="1"/>
              <a:t>images</a:t>
            </a:r>
            <a:endParaRPr lang="de-CH"/>
          </a:p>
          <a:p>
            <a:endParaRPr lang="de-CH"/>
          </a:p>
          <a:p>
            <a:endParaRPr lang="de-CH"/>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Time: 20 seconds</a:t>
            </a:r>
            <a:endParaRPr lang="de-AT"/>
          </a:p>
          <a:p>
            <a:pPr marL="0" indent="0">
              <a:buNone/>
            </a:pPr>
            <a:r>
              <a:rPr lang="en-GB"/>
              <a:t>Absolute: </a:t>
            </a:r>
          </a:p>
          <a:p>
            <a:endParaRPr lang="en-GB" b="1"/>
          </a:p>
        </p:txBody>
      </p:sp>
      <p:sp>
        <p:nvSpPr>
          <p:cNvPr id="4" name="Foliennummernplatzhalter 3"/>
          <p:cNvSpPr>
            <a:spLocks noGrp="1"/>
          </p:cNvSpPr>
          <p:nvPr>
            <p:ph type="sldNum" sz="quarter" idx="5"/>
          </p:nvPr>
        </p:nvSpPr>
        <p:spPr/>
        <p:txBody>
          <a:bodyPr/>
          <a:lstStyle/>
          <a:p>
            <a:pPr>
              <a:defRPr/>
            </a:pPr>
            <a:fld id="{40F64717-A5A5-4C4E-9291-2F18B7410B06}" type="slidenum">
              <a:rPr lang="en-US" smtClean="0"/>
              <a:pPr>
                <a:defRPr/>
              </a:pPr>
              <a:t>17</a:t>
            </a:fld>
            <a:endParaRPr lang="en-US"/>
          </a:p>
        </p:txBody>
      </p:sp>
    </p:spTree>
    <p:extLst>
      <p:ext uri="{BB962C8B-B14F-4D97-AF65-F5344CB8AC3E}">
        <p14:creationId xmlns:p14="http://schemas.microsoft.com/office/powerpoint/2010/main" val="4188176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40F64717-A5A5-4C4E-9291-2F18B7410B06}" type="slidenum">
              <a:rPr lang="en-US"/>
              <a:pPr>
                <a:defRPr/>
              </a:pPr>
              <a:t>18</a:t>
            </a:fld>
            <a:endParaRPr lang="en-US"/>
          </a:p>
        </p:txBody>
      </p:sp>
    </p:spTree>
    <p:extLst>
      <p:ext uri="{BB962C8B-B14F-4D97-AF65-F5344CB8AC3E}">
        <p14:creationId xmlns:p14="http://schemas.microsoft.com/office/powerpoint/2010/main" val="1451357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40F64717-A5A5-4C4E-9291-2F18B7410B06}" type="slidenum">
              <a:rPr lang="en-US"/>
              <a:pPr>
                <a:defRPr/>
              </a:pPr>
              <a:t>19</a:t>
            </a:fld>
            <a:endParaRPr lang="en-US"/>
          </a:p>
        </p:txBody>
      </p:sp>
    </p:spTree>
    <p:extLst>
      <p:ext uri="{BB962C8B-B14F-4D97-AF65-F5344CB8AC3E}">
        <p14:creationId xmlns:p14="http://schemas.microsoft.com/office/powerpoint/2010/main" val="2792288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CH" err="1">
                <a:latin typeface="Times New Roman"/>
                <a:cs typeface="Times New Roman"/>
              </a:rPr>
              <a:t>What</a:t>
            </a:r>
            <a:r>
              <a:rPr lang="de-CH">
                <a:latin typeface="Times New Roman"/>
                <a:cs typeface="Times New Roman"/>
              </a:rPr>
              <a:t> </a:t>
            </a:r>
            <a:r>
              <a:rPr lang="de-CH" err="1">
                <a:latin typeface="Times New Roman"/>
                <a:cs typeface="Times New Roman"/>
              </a:rPr>
              <a:t>is</a:t>
            </a:r>
            <a:r>
              <a:rPr lang="de-CH">
                <a:latin typeface="Times New Roman"/>
                <a:cs typeface="Times New Roman"/>
              </a:rPr>
              <a:t> </a:t>
            </a:r>
            <a:r>
              <a:rPr lang="de-CH" err="1">
                <a:latin typeface="Times New Roman"/>
                <a:cs typeface="Times New Roman"/>
              </a:rPr>
              <a:t>the</a:t>
            </a:r>
            <a:r>
              <a:rPr lang="de-CH">
                <a:latin typeface="Times New Roman"/>
                <a:cs typeface="Times New Roman"/>
              </a:rPr>
              <a:t> </a:t>
            </a:r>
            <a:r>
              <a:rPr lang="de-CH" err="1">
                <a:latin typeface="Times New Roman"/>
                <a:cs typeface="Times New Roman"/>
              </a:rPr>
              <a:t>fractal</a:t>
            </a:r>
            <a:r>
              <a:rPr lang="de-CH">
                <a:latin typeface="Times New Roman"/>
                <a:cs typeface="Times New Roman"/>
              </a:rPr>
              <a:t> </a:t>
            </a:r>
            <a:r>
              <a:rPr lang="de-CH" err="1">
                <a:latin typeface="Times New Roman"/>
                <a:cs typeface="Times New Roman"/>
              </a:rPr>
              <a:t>image</a:t>
            </a:r>
            <a:r>
              <a:rPr lang="de-CH">
                <a:latin typeface="Times New Roman"/>
                <a:cs typeface="Times New Roman"/>
              </a:rPr>
              <a:t> </a:t>
            </a:r>
            <a:r>
              <a:rPr lang="de-CH" err="1">
                <a:latin typeface="Times New Roman"/>
                <a:cs typeface="Times New Roman"/>
              </a:rPr>
              <a:t>compression</a:t>
            </a:r>
            <a:r>
              <a:rPr lang="de-CH">
                <a:latin typeface="Times New Roman"/>
                <a:cs typeface="Times New Roman"/>
              </a:rPr>
              <a:t> </a:t>
            </a:r>
            <a:r>
              <a:rPr lang="de-CH" err="1">
                <a:latin typeface="Times New Roman"/>
                <a:cs typeface="Times New Roman"/>
              </a:rPr>
              <a:t>about</a:t>
            </a:r>
            <a:r>
              <a:rPr lang="de-CH">
                <a:latin typeface="Times New Roman"/>
                <a:cs typeface="Times New Roman"/>
              </a:rPr>
              <a:t>?</a:t>
            </a:r>
          </a:p>
          <a:p>
            <a:pPr marL="228600" indent="-228600">
              <a:buAutoNum type="arabicPeriod"/>
            </a:pPr>
            <a:r>
              <a:rPr lang="de-CH">
                <a:latin typeface="Times New Roman"/>
                <a:cs typeface="Times New Roman"/>
              </a:rPr>
              <a:t>Natural </a:t>
            </a:r>
            <a:r>
              <a:rPr lang="de-CH" err="1">
                <a:latin typeface="Times New Roman"/>
                <a:cs typeface="Times New Roman"/>
              </a:rPr>
              <a:t>image</a:t>
            </a:r>
            <a:r>
              <a:rPr lang="de-CH">
                <a:latin typeface="Times New Roman"/>
                <a:cs typeface="Times New Roman"/>
              </a:rPr>
              <a:t> </a:t>
            </a:r>
            <a:r>
              <a:rPr lang="de-CH" err="1">
                <a:latin typeface="Times New Roman"/>
                <a:cs typeface="Times New Roman"/>
              </a:rPr>
              <a:t>representation</a:t>
            </a:r>
            <a:r>
              <a:rPr lang="de-CH">
                <a:latin typeface="Times New Roman"/>
                <a:cs typeface="Times New Roman"/>
              </a:rPr>
              <a:t>: </a:t>
            </a:r>
            <a:r>
              <a:rPr lang="de-CH" err="1">
                <a:latin typeface="Times New Roman"/>
                <a:cs typeface="Times New Roman"/>
              </a:rPr>
              <a:t>store</a:t>
            </a:r>
            <a:r>
              <a:rPr lang="de-CH">
                <a:latin typeface="Times New Roman"/>
                <a:cs typeface="Times New Roman"/>
              </a:rPr>
              <a:t> </a:t>
            </a:r>
            <a:r>
              <a:rPr lang="de-CH" err="1">
                <a:latin typeface="Times New Roman"/>
                <a:cs typeface="Times New Roman"/>
              </a:rPr>
              <a:t>grayscale</a:t>
            </a:r>
            <a:r>
              <a:rPr lang="de-CH">
                <a:latin typeface="Times New Roman"/>
                <a:cs typeface="Times New Roman"/>
              </a:rPr>
              <a:t> </a:t>
            </a:r>
            <a:r>
              <a:rPr lang="de-CH" err="1">
                <a:latin typeface="Times New Roman"/>
                <a:cs typeface="Times New Roman"/>
              </a:rPr>
              <a:t>value</a:t>
            </a:r>
            <a:r>
              <a:rPr lang="de-CH">
                <a:latin typeface="Times New Roman"/>
                <a:cs typeface="Times New Roman"/>
              </a:rPr>
              <a:t> </a:t>
            </a:r>
            <a:r>
              <a:rPr lang="de-CH" err="1">
                <a:latin typeface="Times New Roman"/>
                <a:cs typeface="Times New Roman"/>
              </a:rPr>
              <a:t>for</a:t>
            </a:r>
            <a:r>
              <a:rPr lang="de-CH">
                <a:latin typeface="Times New Roman"/>
                <a:cs typeface="Times New Roman"/>
              </a:rPr>
              <a:t> </a:t>
            </a:r>
            <a:r>
              <a:rPr lang="de-CH" err="1">
                <a:latin typeface="Times New Roman"/>
                <a:cs typeface="Times New Roman"/>
              </a:rPr>
              <a:t>each</a:t>
            </a:r>
            <a:r>
              <a:rPr lang="de-CH">
                <a:latin typeface="Times New Roman"/>
                <a:cs typeface="Times New Roman"/>
              </a:rPr>
              <a:t> </a:t>
            </a:r>
            <a:r>
              <a:rPr lang="de-CH" err="1">
                <a:latin typeface="Times New Roman"/>
                <a:cs typeface="Times New Roman"/>
              </a:rPr>
              <a:t>pixel</a:t>
            </a:r>
            <a:r>
              <a:rPr lang="de-CH">
                <a:latin typeface="Times New Roman"/>
                <a:cs typeface="Times New Roman"/>
              </a:rPr>
              <a:t> -&gt; large </a:t>
            </a:r>
            <a:r>
              <a:rPr lang="de-CH" err="1">
                <a:latin typeface="Times New Roman"/>
                <a:cs typeface="Times New Roman"/>
              </a:rPr>
              <a:t>amount</a:t>
            </a:r>
            <a:r>
              <a:rPr lang="de-CH">
                <a:latin typeface="Times New Roman"/>
                <a:cs typeface="Times New Roman"/>
              </a:rPr>
              <a:t> </a:t>
            </a:r>
            <a:r>
              <a:rPr lang="de-CH" err="1">
                <a:latin typeface="Times New Roman"/>
                <a:cs typeface="Times New Roman"/>
              </a:rPr>
              <a:t>of</a:t>
            </a:r>
            <a:r>
              <a:rPr lang="de-CH">
                <a:latin typeface="Times New Roman"/>
                <a:cs typeface="Times New Roman"/>
              </a:rPr>
              <a:t> </a:t>
            </a:r>
            <a:r>
              <a:rPr lang="de-CH" err="1">
                <a:latin typeface="Times New Roman"/>
                <a:cs typeface="Times New Roman"/>
              </a:rPr>
              <a:t>memory</a:t>
            </a:r>
            <a:r>
              <a:rPr lang="de-CH">
                <a:latin typeface="Times New Roman"/>
                <a:cs typeface="Times New Roman"/>
              </a:rPr>
              <a:t> </a:t>
            </a:r>
            <a:r>
              <a:rPr lang="de-CH" err="1">
                <a:latin typeface="Times New Roman"/>
                <a:cs typeface="Times New Roman"/>
              </a:rPr>
              <a:t>required</a:t>
            </a:r>
            <a:r>
              <a:rPr lang="de-CH">
                <a:latin typeface="Times New Roman"/>
                <a:cs typeface="Times New Roman"/>
              </a:rPr>
              <a:t> (1 </a:t>
            </a:r>
            <a:r>
              <a:rPr lang="de-CH" err="1">
                <a:latin typeface="Times New Roman"/>
                <a:cs typeface="Times New Roman"/>
              </a:rPr>
              <a:t>byte</a:t>
            </a:r>
            <a:r>
              <a:rPr lang="de-CH">
                <a:latin typeface="Times New Roman"/>
                <a:cs typeface="Times New Roman"/>
              </a:rPr>
              <a:t> per </a:t>
            </a:r>
            <a:r>
              <a:rPr lang="de-CH" err="1">
                <a:latin typeface="Times New Roman"/>
                <a:cs typeface="Times New Roman"/>
              </a:rPr>
              <a:t>pixel</a:t>
            </a:r>
            <a:r>
              <a:rPr lang="de-CH">
                <a:latin typeface="Times New Roman"/>
                <a:cs typeface="Times New Roman"/>
              </a:rPr>
              <a:t>)</a:t>
            </a:r>
          </a:p>
          <a:p>
            <a:pPr marL="228600" indent="-228600">
              <a:buAutoNum type="arabicPeriod"/>
            </a:pPr>
            <a:r>
              <a:rPr lang="de-CH">
                <a:latin typeface="Times New Roman"/>
                <a:cs typeface="Times New Roman"/>
              </a:rPr>
              <a:t>The Image </a:t>
            </a:r>
            <a:r>
              <a:rPr lang="de-CH" err="1">
                <a:latin typeface="Times New Roman"/>
                <a:cs typeface="Times New Roman"/>
              </a:rPr>
              <a:t>can</a:t>
            </a:r>
            <a:r>
              <a:rPr lang="de-CH">
                <a:latin typeface="Times New Roman"/>
                <a:cs typeface="Times New Roman"/>
              </a:rPr>
              <a:t> </a:t>
            </a:r>
            <a:r>
              <a:rPr lang="de-CH" err="1">
                <a:latin typeface="Times New Roman"/>
                <a:cs typeface="Times New Roman"/>
              </a:rPr>
              <a:t>be</a:t>
            </a:r>
            <a:r>
              <a:rPr lang="de-CH">
                <a:latin typeface="Times New Roman"/>
                <a:cs typeface="Times New Roman"/>
              </a:rPr>
              <a:t> </a:t>
            </a:r>
            <a:r>
              <a:rPr lang="de-CH" err="1">
                <a:latin typeface="Times New Roman"/>
                <a:cs typeface="Times New Roman"/>
              </a:rPr>
              <a:t>compressed</a:t>
            </a:r>
            <a:r>
              <a:rPr lang="de-CH">
                <a:latin typeface="Times New Roman"/>
                <a:cs typeface="Times New Roman"/>
              </a:rPr>
              <a:t> </a:t>
            </a:r>
            <a:r>
              <a:rPr lang="de-CH" err="1">
                <a:latin typeface="Times New Roman"/>
                <a:cs typeface="Times New Roman"/>
              </a:rPr>
              <a:t>using</a:t>
            </a:r>
            <a:r>
              <a:rPr lang="de-CH">
                <a:latin typeface="Times New Roman"/>
                <a:cs typeface="Times New Roman"/>
              </a:rPr>
              <a:t> FIC </a:t>
            </a:r>
            <a:r>
              <a:rPr lang="de-CH" err="1">
                <a:latin typeface="Times New Roman"/>
                <a:cs typeface="Times New Roman"/>
              </a:rPr>
              <a:t>which</a:t>
            </a:r>
            <a:r>
              <a:rPr lang="de-CH">
                <a:latin typeface="Times New Roman"/>
                <a:cs typeface="Times New Roman"/>
              </a:rPr>
              <a:t> </a:t>
            </a:r>
            <a:r>
              <a:rPr lang="de-CH" err="1">
                <a:latin typeface="Times New Roman"/>
                <a:cs typeface="Times New Roman"/>
              </a:rPr>
              <a:t>gives</a:t>
            </a:r>
            <a:r>
              <a:rPr lang="de-CH">
                <a:latin typeface="Times New Roman"/>
                <a:cs typeface="Times New Roman"/>
              </a:rPr>
              <a:t> a </a:t>
            </a:r>
            <a:r>
              <a:rPr lang="de-CH" err="1">
                <a:latin typeface="Times New Roman"/>
                <a:cs typeface="Times New Roman"/>
              </a:rPr>
              <a:t>compressed</a:t>
            </a:r>
            <a:r>
              <a:rPr lang="de-CH">
                <a:latin typeface="Times New Roman"/>
                <a:cs typeface="Times New Roman"/>
              </a:rPr>
              <a:t> </a:t>
            </a:r>
            <a:r>
              <a:rPr lang="de-CH" err="1">
                <a:latin typeface="Times New Roman"/>
                <a:cs typeface="Times New Roman"/>
              </a:rPr>
              <a:t>file</a:t>
            </a:r>
            <a:r>
              <a:rPr lang="de-CH">
                <a:latin typeface="Times New Roman"/>
                <a:cs typeface="Times New Roman"/>
              </a:rPr>
              <a:t> </a:t>
            </a:r>
            <a:r>
              <a:rPr lang="de-CH" err="1">
                <a:latin typeface="Times New Roman"/>
                <a:cs typeface="Times New Roman"/>
              </a:rPr>
              <a:t>that</a:t>
            </a:r>
            <a:r>
              <a:rPr lang="de-CH">
                <a:latin typeface="Times New Roman"/>
                <a:cs typeface="Times New Roman"/>
              </a:rPr>
              <a:t> </a:t>
            </a:r>
            <a:r>
              <a:rPr lang="de-CH" err="1">
                <a:latin typeface="Times New Roman"/>
                <a:cs typeface="Times New Roman"/>
              </a:rPr>
              <a:t>is</a:t>
            </a:r>
            <a:r>
              <a:rPr lang="de-CH">
                <a:latin typeface="Times New Roman"/>
                <a:cs typeface="Times New Roman"/>
              </a:rPr>
              <a:t> </a:t>
            </a:r>
            <a:r>
              <a:rPr lang="de-CH" err="1">
                <a:latin typeface="Times New Roman"/>
                <a:cs typeface="Times New Roman"/>
              </a:rPr>
              <a:t>much</a:t>
            </a:r>
            <a:r>
              <a:rPr lang="de-CH">
                <a:latin typeface="Times New Roman"/>
                <a:cs typeface="Times New Roman"/>
              </a:rPr>
              <a:t> </a:t>
            </a:r>
            <a:r>
              <a:rPr lang="de-CH" err="1">
                <a:latin typeface="Times New Roman"/>
                <a:cs typeface="Times New Roman"/>
              </a:rPr>
              <a:t>smaller</a:t>
            </a:r>
            <a:r>
              <a:rPr lang="de-CH">
                <a:latin typeface="Times New Roman"/>
                <a:cs typeface="Times New Roman"/>
              </a:rPr>
              <a:t>.</a:t>
            </a:r>
          </a:p>
          <a:p>
            <a:pPr marL="228600" indent="-228600">
              <a:buAutoNum type="arabicPeriod"/>
            </a:pPr>
            <a:r>
              <a:rPr lang="de-CH" err="1">
                <a:latin typeface="Times New Roman"/>
                <a:cs typeface="Times New Roman"/>
              </a:rPr>
              <a:t>One</a:t>
            </a:r>
            <a:r>
              <a:rPr lang="de-CH">
                <a:latin typeface="Times New Roman"/>
                <a:cs typeface="Times New Roman"/>
              </a:rPr>
              <a:t> </a:t>
            </a:r>
            <a:r>
              <a:rPr lang="de-CH" err="1">
                <a:latin typeface="Times New Roman"/>
                <a:cs typeface="Times New Roman"/>
              </a:rPr>
              <a:t>thing</a:t>
            </a:r>
            <a:r>
              <a:rPr lang="de-CH">
                <a:latin typeface="Times New Roman"/>
                <a:cs typeface="Times New Roman"/>
              </a:rPr>
              <a:t> </a:t>
            </a:r>
            <a:r>
              <a:rPr lang="de-CH" err="1">
                <a:latin typeface="Times New Roman"/>
                <a:cs typeface="Times New Roman"/>
              </a:rPr>
              <a:t>to</a:t>
            </a:r>
            <a:r>
              <a:rPr lang="de-CH">
                <a:latin typeface="Times New Roman"/>
                <a:cs typeface="Times New Roman"/>
              </a:rPr>
              <a:t> </a:t>
            </a:r>
            <a:r>
              <a:rPr lang="de-CH" err="1">
                <a:latin typeface="Times New Roman"/>
                <a:cs typeface="Times New Roman"/>
              </a:rPr>
              <a:t>note</a:t>
            </a:r>
            <a:r>
              <a:rPr lang="de-CH">
                <a:latin typeface="Times New Roman"/>
                <a:cs typeface="Times New Roman"/>
              </a:rPr>
              <a:t>: </a:t>
            </a:r>
            <a:r>
              <a:rPr lang="de-CH" err="1">
                <a:latin typeface="Times New Roman"/>
                <a:cs typeface="Times New Roman"/>
              </a:rPr>
              <a:t>Fractal</a:t>
            </a:r>
            <a:r>
              <a:rPr lang="de-CH">
                <a:latin typeface="Times New Roman"/>
                <a:cs typeface="Times New Roman"/>
              </a:rPr>
              <a:t> Image </a:t>
            </a:r>
            <a:r>
              <a:rPr lang="de-CH" err="1">
                <a:latin typeface="Times New Roman"/>
                <a:cs typeface="Times New Roman"/>
              </a:rPr>
              <a:t>compression</a:t>
            </a:r>
            <a:r>
              <a:rPr lang="de-CH">
                <a:latin typeface="Times New Roman"/>
                <a:cs typeface="Times New Roman"/>
              </a:rPr>
              <a:t> </a:t>
            </a:r>
            <a:r>
              <a:rPr lang="de-CH" err="1">
                <a:latin typeface="Times New Roman"/>
                <a:cs typeface="Times New Roman"/>
              </a:rPr>
              <a:t>is</a:t>
            </a:r>
            <a:r>
              <a:rPr lang="de-CH">
                <a:latin typeface="Times New Roman"/>
                <a:cs typeface="Times New Roman"/>
              </a:rPr>
              <a:t> a </a:t>
            </a:r>
            <a:r>
              <a:rPr lang="de-CH" err="1">
                <a:latin typeface="Times New Roman"/>
                <a:cs typeface="Times New Roman"/>
              </a:rPr>
              <a:t>asymmetric</a:t>
            </a:r>
            <a:r>
              <a:rPr lang="de-CH">
                <a:latin typeface="Times New Roman"/>
                <a:cs typeface="Times New Roman"/>
              </a:rPr>
              <a:t> </a:t>
            </a:r>
            <a:r>
              <a:rPr lang="de-CH" err="1">
                <a:latin typeface="Times New Roman"/>
                <a:cs typeface="Times New Roman"/>
              </a:rPr>
              <a:t>compression</a:t>
            </a:r>
            <a:r>
              <a:rPr lang="de-CH">
                <a:latin typeface="Times New Roman"/>
                <a:cs typeface="Times New Roman"/>
              </a:rPr>
              <a:t> </a:t>
            </a:r>
            <a:r>
              <a:rPr lang="de-CH" err="1">
                <a:latin typeface="Times New Roman"/>
                <a:cs typeface="Times New Roman"/>
              </a:rPr>
              <a:t>method</a:t>
            </a:r>
            <a:r>
              <a:rPr lang="de-CH">
                <a:latin typeface="Times New Roman"/>
                <a:cs typeface="Times New Roman"/>
              </a:rPr>
              <a:t>, </a:t>
            </a:r>
            <a:r>
              <a:rPr lang="de-CH" err="1">
                <a:latin typeface="Times New Roman"/>
                <a:cs typeface="Times New Roman"/>
              </a:rPr>
              <a:t>which</a:t>
            </a:r>
            <a:r>
              <a:rPr lang="de-CH">
                <a:latin typeface="Times New Roman"/>
                <a:cs typeface="Times New Roman"/>
              </a:rPr>
              <a:t> </a:t>
            </a:r>
            <a:r>
              <a:rPr lang="de-CH" err="1">
                <a:latin typeface="Times New Roman"/>
                <a:cs typeface="Times New Roman"/>
              </a:rPr>
              <a:t>means</a:t>
            </a:r>
            <a:r>
              <a:rPr lang="de-CH">
                <a:latin typeface="Times New Roman"/>
                <a:cs typeface="Times New Roman"/>
              </a:rPr>
              <a:t> </a:t>
            </a:r>
            <a:r>
              <a:rPr lang="de-CH" err="1">
                <a:latin typeface="Times New Roman"/>
                <a:cs typeface="Times New Roman"/>
              </a:rPr>
              <a:t>that</a:t>
            </a:r>
            <a:r>
              <a:rPr lang="de-CH">
                <a:latin typeface="Times New Roman"/>
                <a:cs typeface="Times New Roman"/>
              </a:rPr>
              <a:t> </a:t>
            </a:r>
            <a:r>
              <a:rPr lang="de-CH" err="1">
                <a:latin typeface="Times New Roman"/>
                <a:cs typeface="Times New Roman"/>
              </a:rPr>
              <a:t>compress</a:t>
            </a:r>
            <a:r>
              <a:rPr lang="de-CH">
                <a:latin typeface="Times New Roman"/>
                <a:cs typeface="Times New Roman"/>
              </a:rPr>
              <a:t> </a:t>
            </a:r>
            <a:r>
              <a:rPr lang="de-CH" err="1">
                <a:latin typeface="Times New Roman"/>
                <a:cs typeface="Times New Roman"/>
              </a:rPr>
              <a:t>is</a:t>
            </a:r>
            <a:r>
              <a:rPr lang="de-CH">
                <a:latin typeface="Times New Roman"/>
                <a:cs typeface="Times New Roman"/>
              </a:rPr>
              <a:t> </a:t>
            </a:r>
            <a:r>
              <a:rPr lang="de-CH" err="1">
                <a:latin typeface="Times New Roman"/>
                <a:cs typeface="Times New Roman"/>
              </a:rPr>
              <a:t>magnidues</a:t>
            </a:r>
            <a:r>
              <a:rPr lang="de-CH">
                <a:latin typeface="Times New Roman"/>
                <a:cs typeface="Times New Roman"/>
              </a:rPr>
              <a:t> </a:t>
            </a:r>
            <a:r>
              <a:rPr lang="de-CH" err="1">
                <a:latin typeface="Times New Roman"/>
                <a:cs typeface="Times New Roman"/>
              </a:rPr>
              <a:t>slower</a:t>
            </a:r>
            <a:r>
              <a:rPr lang="de-CH">
                <a:latin typeface="Times New Roman"/>
                <a:cs typeface="Times New Roman"/>
              </a:rPr>
              <a:t> </a:t>
            </a:r>
            <a:r>
              <a:rPr lang="de-CH" err="1">
                <a:latin typeface="Times New Roman"/>
                <a:cs typeface="Times New Roman"/>
              </a:rPr>
              <a:t>than</a:t>
            </a:r>
            <a:r>
              <a:rPr lang="de-CH">
                <a:latin typeface="Times New Roman"/>
                <a:cs typeface="Times New Roman"/>
              </a:rPr>
              <a:t> </a:t>
            </a:r>
            <a:r>
              <a:rPr lang="de-CH" err="1">
                <a:latin typeface="Times New Roman"/>
                <a:cs typeface="Times New Roman"/>
              </a:rPr>
              <a:t>decompression</a:t>
            </a:r>
            <a:r>
              <a:rPr lang="de-CH">
                <a:latin typeface="Times New Roman"/>
                <a:cs typeface="Times New Roman"/>
              </a:rPr>
              <a:t> </a:t>
            </a:r>
            <a:r>
              <a:rPr lang="de-CH">
                <a:latin typeface="Times New Roman"/>
                <a:cs typeface="Times New Roman"/>
                <a:sym typeface="Wingdings" panose="05000000000000000000" pitchFamily="2" charset="2"/>
              </a:rPr>
              <a:t> </a:t>
            </a:r>
            <a:r>
              <a:rPr lang="de-CH" err="1">
                <a:latin typeface="Times New Roman"/>
                <a:cs typeface="Times New Roman"/>
                <a:sym typeface="Wingdings" panose="05000000000000000000" pitchFamily="2" charset="2"/>
              </a:rPr>
              <a:t>reason</a:t>
            </a:r>
            <a:r>
              <a:rPr lang="de-CH">
                <a:latin typeface="Times New Roman"/>
                <a:cs typeface="Times New Roman"/>
                <a:sym typeface="Wingdings" panose="05000000000000000000" pitchFamily="2" charset="2"/>
              </a:rPr>
              <a:t> </a:t>
            </a:r>
            <a:r>
              <a:rPr lang="de-CH" err="1">
                <a:latin typeface="Times New Roman"/>
                <a:cs typeface="Times New Roman"/>
                <a:sym typeface="Wingdings" panose="05000000000000000000" pitchFamily="2" charset="2"/>
              </a:rPr>
              <a:t>for</a:t>
            </a:r>
            <a:r>
              <a:rPr lang="de-CH">
                <a:latin typeface="Times New Roman"/>
                <a:cs typeface="Times New Roman"/>
                <a:sym typeface="Wingdings" panose="05000000000000000000" pitchFamily="2" charset="2"/>
              </a:rPr>
              <a:t> </a:t>
            </a:r>
            <a:r>
              <a:rPr lang="de-CH" err="1">
                <a:latin typeface="Times New Roman"/>
                <a:cs typeface="Times New Roman"/>
                <a:sym typeface="Wingdings" panose="05000000000000000000" pitchFamily="2" charset="2"/>
              </a:rPr>
              <a:t>this</a:t>
            </a:r>
            <a:r>
              <a:rPr lang="de-CH">
                <a:latin typeface="Times New Roman"/>
                <a:cs typeface="Times New Roman"/>
                <a:sym typeface="Wingdings" panose="05000000000000000000" pitchFamily="2" charset="2"/>
              </a:rPr>
              <a:t> will </a:t>
            </a:r>
            <a:r>
              <a:rPr lang="de-CH" err="1">
                <a:latin typeface="Times New Roman"/>
                <a:cs typeface="Times New Roman"/>
                <a:sym typeface="Wingdings" panose="05000000000000000000" pitchFamily="2" charset="2"/>
              </a:rPr>
              <a:t>become</a:t>
            </a:r>
            <a:r>
              <a:rPr lang="de-CH">
                <a:latin typeface="Times New Roman"/>
                <a:cs typeface="Times New Roman"/>
                <a:sym typeface="Wingdings" panose="05000000000000000000" pitchFamily="2" charset="2"/>
              </a:rPr>
              <a:t> </a:t>
            </a:r>
            <a:r>
              <a:rPr lang="de-CH" err="1">
                <a:latin typeface="Times New Roman"/>
                <a:cs typeface="Times New Roman"/>
                <a:sym typeface="Wingdings" panose="05000000000000000000" pitchFamily="2" charset="2"/>
              </a:rPr>
              <a:t>clear</a:t>
            </a:r>
            <a:r>
              <a:rPr lang="de-CH">
                <a:latin typeface="Times New Roman"/>
                <a:cs typeface="Times New Roman"/>
                <a:sym typeface="Wingdings" panose="05000000000000000000" pitchFamily="2" charset="2"/>
              </a:rPr>
              <a:t> in a </a:t>
            </a:r>
            <a:r>
              <a:rPr lang="de-CH" err="1">
                <a:latin typeface="Times New Roman"/>
                <a:cs typeface="Times New Roman"/>
                <a:sym typeface="Wingdings" panose="05000000000000000000" pitchFamily="2" charset="2"/>
              </a:rPr>
              <a:t>minute</a:t>
            </a:r>
            <a:r>
              <a:rPr lang="de-CH">
                <a:latin typeface="Times New Roman"/>
                <a:cs typeface="Times New Roman"/>
                <a:sym typeface="Wingdings" panose="05000000000000000000" pitchFamily="2" charset="2"/>
              </a:rPr>
              <a:t>. </a:t>
            </a:r>
            <a:endParaRPr lang="de-CH">
              <a:cs typeface="Times New Roman"/>
            </a:endParaRPr>
          </a:p>
          <a:p>
            <a:pPr marL="228600" indent="-228600">
              <a:buAutoNum type="arabicPeriod"/>
            </a:pPr>
            <a:r>
              <a:rPr lang="de-CH" err="1">
                <a:latin typeface="Times New Roman"/>
                <a:cs typeface="Times New Roman"/>
                <a:sym typeface="Wingdings" panose="05000000000000000000" pitchFamily="2" charset="2"/>
              </a:rPr>
              <a:t>We</a:t>
            </a:r>
            <a:r>
              <a:rPr lang="de-CH">
                <a:latin typeface="Times New Roman"/>
                <a:cs typeface="Times New Roman"/>
                <a:sym typeface="Wingdings" panose="05000000000000000000" pitchFamily="2" charset="2"/>
              </a:rPr>
              <a:t> </a:t>
            </a:r>
            <a:r>
              <a:rPr lang="de-CH" err="1">
                <a:latin typeface="Times New Roman"/>
                <a:cs typeface="Times New Roman"/>
                <a:sym typeface="Wingdings" panose="05000000000000000000" pitchFamily="2" charset="2"/>
              </a:rPr>
              <a:t>focused</a:t>
            </a:r>
            <a:r>
              <a:rPr lang="de-CH">
                <a:latin typeface="Times New Roman"/>
                <a:cs typeface="Times New Roman"/>
                <a:sym typeface="Wingdings" panose="05000000000000000000" pitchFamily="2" charset="2"/>
              </a:rPr>
              <a:t> on </a:t>
            </a:r>
            <a:r>
              <a:rPr lang="de-CH" err="1">
                <a:latin typeface="Times New Roman"/>
                <a:cs typeface="Times New Roman"/>
                <a:sym typeface="Wingdings" panose="05000000000000000000" pitchFamily="2" charset="2"/>
              </a:rPr>
              <a:t>the</a:t>
            </a:r>
            <a:r>
              <a:rPr lang="de-CH">
                <a:latin typeface="Times New Roman"/>
                <a:cs typeface="Times New Roman"/>
                <a:sym typeface="Wingdings" panose="05000000000000000000" pitchFamily="2" charset="2"/>
              </a:rPr>
              <a:t> «slow» part.</a:t>
            </a:r>
            <a:endParaRPr lang="de-CH">
              <a:latin typeface="Times New Roman"/>
              <a:cs typeface="Times New Roman"/>
            </a:endParaRPr>
          </a:p>
          <a:p>
            <a:pPr marL="228600" indent="-228600">
              <a:buAutoNum type="arabicPeriod"/>
            </a:pPr>
            <a:endParaRPr lang="de-CH">
              <a:sym typeface="Wingdings" panose="05000000000000000000" pitchFamily="2" charset="2"/>
            </a:endParaRPr>
          </a:p>
          <a:p>
            <a:pPr marL="228600" indent="-228600">
              <a:buAutoNum type="arabicPeriod"/>
            </a:pPr>
            <a:endParaRPr lang="de-CH">
              <a:sym typeface="Wingdings" panose="05000000000000000000" pitchFamily="2" charset="2"/>
            </a:endParaRPr>
          </a:p>
          <a:p>
            <a:pPr marL="0" indent="0">
              <a:buNone/>
            </a:pPr>
            <a:r>
              <a:rPr lang="de-CH">
                <a:latin typeface="Times New Roman"/>
                <a:cs typeface="Times New Roman"/>
              </a:rPr>
              <a:t>This </a:t>
            </a:r>
            <a:r>
              <a:rPr lang="de-CH" err="1">
                <a:latin typeface="Times New Roman"/>
                <a:cs typeface="Times New Roman"/>
              </a:rPr>
              <a:t>picture</a:t>
            </a:r>
            <a:r>
              <a:rPr lang="de-CH">
                <a:latin typeface="Times New Roman"/>
                <a:cs typeface="Times New Roman"/>
              </a:rPr>
              <a:t> </a:t>
            </a:r>
            <a:r>
              <a:rPr lang="de-CH" err="1">
                <a:latin typeface="Times New Roman"/>
                <a:cs typeface="Times New Roman"/>
              </a:rPr>
              <a:t>is</a:t>
            </a:r>
            <a:r>
              <a:rPr lang="de-CH">
                <a:latin typeface="Times New Roman"/>
                <a:cs typeface="Times New Roman"/>
              </a:rPr>
              <a:t> 256x256, </a:t>
            </a:r>
            <a:r>
              <a:rPr lang="de-CH" err="1">
                <a:latin typeface="Times New Roman"/>
                <a:cs typeface="Times New Roman"/>
              </a:rPr>
              <a:t>the</a:t>
            </a:r>
            <a:r>
              <a:rPr lang="de-CH">
                <a:latin typeface="Times New Roman"/>
                <a:cs typeface="Times New Roman"/>
              </a:rPr>
              <a:t> </a:t>
            </a:r>
            <a:r>
              <a:rPr lang="de-CH" err="1">
                <a:latin typeface="Times New Roman"/>
                <a:cs typeface="Times New Roman"/>
              </a:rPr>
              <a:t>compression</a:t>
            </a:r>
            <a:r>
              <a:rPr lang="de-CH">
                <a:latin typeface="Times New Roman"/>
                <a:cs typeface="Times New Roman"/>
              </a:rPr>
              <a:t> </a:t>
            </a:r>
            <a:r>
              <a:rPr lang="de-CH" err="1">
                <a:latin typeface="Times New Roman"/>
                <a:cs typeface="Times New Roman"/>
              </a:rPr>
              <a:t>ratio</a:t>
            </a:r>
            <a:r>
              <a:rPr lang="de-CH">
                <a:latin typeface="Times New Roman"/>
                <a:cs typeface="Times New Roman"/>
              </a:rPr>
              <a:t> </a:t>
            </a:r>
            <a:r>
              <a:rPr lang="de-CH" err="1">
                <a:latin typeface="Times New Roman"/>
                <a:cs typeface="Times New Roman"/>
              </a:rPr>
              <a:t>is</a:t>
            </a:r>
            <a:r>
              <a:rPr lang="de-CH">
                <a:latin typeface="Times New Roman"/>
                <a:cs typeface="Times New Roman"/>
              </a:rPr>
              <a:t> 6.5</a:t>
            </a:r>
          </a:p>
          <a:p>
            <a:pPr marL="0" indent="0">
              <a:buNone/>
            </a:pPr>
            <a:endParaRPr lang="de-CH">
              <a:latin typeface="Times New Roman"/>
              <a:cs typeface="Times New Roman"/>
            </a:endParaRPr>
          </a:p>
          <a:p>
            <a:pPr marL="0" indent="0">
              <a:buNone/>
            </a:pPr>
            <a:endParaRPr lang="de-CH">
              <a:latin typeface="Times New Roman"/>
              <a:cs typeface="Times New Roman"/>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atin typeface="Times New Roman"/>
                <a:cs typeface="Times New Roman"/>
              </a:rPr>
              <a:t>Time: 50 seconds</a:t>
            </a:r>
            <a:endParaRPr lang="de-AT">
              <a:latin typeface="Times New Roman"/>
              <a:cs typeface="Times New Roman"/>
            </a:endParaRPr>
          </a:p>
          <a:p>
            <a:pPr marL="0" indent="0">
              <a:buNone/>
            </a:pPr>
            <a:r>
              <a:rPr lang="en-GB">
                <a:latin typeface="Times New Roman"/>
                <a:cs typeface="Times New Roman"/>
              </a:rPr>
              <a:t>Absolute:</a:t>
            </a:r>
          </a:p>
          <a:p>
            <a:endParaRPr lang="en-GB">
              <a:cs typeface="Times New Roman" pitchFamily="18" charset="0"/>
            </a:endParaRPr>
          </a:p>
        </p:txBody>
      </p:sp>
      <p:sp>
        <p:nvSpPr>
          <p:cNvPr id="4" name="Foliennummernplatzhalter 3"/>
          <p:cNvSpPr>
            <a:spLocks noGrp="1"/>
          </p:cNvSpPr>
          <p:nvPr>
            <p:ph type="sldNum" sz="quarter" idx="5"/>
          </p:nvPr>
        </p:nvSpPr>
        <p:spPr/>
        <p:txBody>
          <a:bodyPr/>
          <a:lstStyle/>
          <a:p>
            <a:pPr>
              <a:defRPr/>
            </a:pPr>
            <a:fld id="{40F64717-A5A5-4C4E-9291-2F18B7410B06}" type="slidenum">
              <a:rPr lang="en-US" smtClean="0"/>
              <a:pPr>
                <a:defRPr/>
              </a:pPr>
              <a:t>2</a:t>
            </a:fld>
            <a:endParaRPr lang="en-US"/>
          </a:p>
        </p:txBody>
      </p:sp>
    </p:spTree>
    <p:extLst>
      <p:ext uri="{BB962C8B-B14F-4D97-AF65-F5344CB8AC3E}">
        <p14:creationId xmlns:p14="http://schemas.microsoft.com/office/powerpoint/2010/main" val="25125263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flip is more or less double the numbers</a:t>
            </a:r>
            <a:endParaRPr lang="de-AT"/>
          </a:p>
        </p:txBody>
      </p:sp>
      <p:sp>
        <p:nvSpPr>
          <p:cNvPr id="4" name="Slide Number Placeholder 3"/>
          <p:cNvSpPr>
            <a:spLocks noGrp="1"/>
          </p:cNvSpPr>
          <p:nvPr>
            <p:ph type="sldNum" sz="quarter" idx="5"/>
          </p:nvPr>
        </p:nvSpPr>
        <p:spPr/>
        <p:txBody>
          <a:bodyPr/>
          <a:lstStyle/>
          <a:p>
            <a:pPr>
              <a:defRPr/>
            </a:pPr>
            <a:fld id="{40F64717-A5A5-4C4E-9291-2F18B7410B06}" type="slidenum">
              <a:rPr lang="en-US" smtClean="0"/>
              <a:pPr>
                <a:defRPr/>
              </a:pPr>
              <a:t>20</a:t>
            </a:fld>
            <a:endParaRPr lang="en-US"/>
          </a:p>
        </p:txBody>
      </p:sp>
    </p:spTree>
    <p:extLst>
      <p:ext uri="{BB962C8B-B14F-4D97-AF65-F5344CB8AC3E}">
        <p14:creationId xmlns:p14="http://schemas.microsoft.com/office/powerpoint/2010/main" val="3767845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40F64717-A5A5-4C4E-9291-2F18B7410B06}" type="slidenum">
              <a:rPr lang="en-US"/>
              <a:pPr>
                <a:defRPr/>
              </a:pPr>
              <a:t>21</a:t>
            </a:fld>
            <a:endParaRPr lang="en-US"/>
          </a:p>
        </p:txBody>
      </p:sp>
    </p:spTree>
    <p:extLst>
      <p:ext uri="{BB962C8B-B14F-4D97-AF65-F5344CB8AC3E}">
        <p14:creationId xmlns:p14="http://schemas.microsoft.com/office/powerpoint/2010/main" val="4277718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40F64717-A5A5-4C4E-9291-2F18B7410B06}" type="slidenum">
              <a:rPr lang="en-US"/>
              <a:pPr>
                <a:defRPr/>
              </a:pPr>
              <a:t>22</a:t>
            </a:fld>
            <a:endParaRPr lang="en-US"/>
          </a:p>
        </p:txBody>
      </p:sp>
    </p:spTree>
    <p:extLst>
      <p:ext uri="{BB962C8B-B14F-4D97-AF65-F5344CB8AC3E}">
        <p14:creationId xmlns:p14="http://schemas.microsoft.com/office/powerpoint/2010/main" val="3884026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does FIC compress?</a:t>
            </a:r>
          </a:p>
          <a:p>
            <a:r>
              <a:rPr lang="en-US">
                <a:latin typeface="Times New Roman"/>
                <a:cs typeface="Times New Roman"/>
              </a:rPr>
              <a:t>The algorithm tries to find patches that look similar. In case of natural photos, there are often some similar blocks</a:t>
            </a:r>
            <a:endParaRPr lang="en-US">
              <a:cs typeface="Times New Roman"/>
            </a:endParaRPr>
          </a:p>
          <a:p>
            <a:endParaRPr lang="en-US">
              <a:cs typeface="Times New Roman" pitchFamily="18" charset="0"/>
            </a:endParaRPr>
          </a:p>
          <a:p>
            <a:endParaRPr lang="en-US">
              <a:cs typeface="Times New Roman"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Time: 51 seconds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Absolute:</a:t>
            </a:r>
            <a:endParaRPr lang="de-AT"/>
          </a:p>
          <a:p>
            <a:endParaRPr lang="en-US">
              <a:cs typeface="Times New Roman" pitchFamily="18" charset="0"/>
            </a:endParaRPr>
          </a:p>
        </p:txBody>
      </p:sp>
      <p:sp>
        <p:nvSpPr>
          <p:cNvPr id="4" name="Slide Number Placeholder 3"/>
          <p:cNvSpPr>
            <a:spLocks noGrp="1"/>
          </p:cNvSpPr>
          <p:nvPr>
            <p:ph type="sldNum" sz="quarter" idx="5"/>
          </p:nvPr>
        </p:nvSpPr>
        <p:spPr/>
        <p:txBody>
          <a:bodyPr/>
          <a:lstStyle/>
          <a:p>
            <a:pPr>
              <a:defRPr/>
            </a:pPr>
            <a:fld id="{40F64717-A5A5-4C4E-9291-2F18B7410B06}" type="slidenum">
              <a:rPr lang="en-US" smtClean="0"/>
              <a:pPr>
                <a:defRPr/>
              </a:pPr>
              <a:t>3</a:t>
            </a:fld>
            <a:endParaRPr lang="en-US"/>
          </a:p>
        </p:txBody>
      </p:sp>
    </p:spTree>
    <p:extLst>
      <p:ext uri="{BB962C8B-B14F-4D97-AF65-F5344CB8AC3E}">
        <p14:creationId xmlns:p14="http://schemas.microsoft.com/office/powerpoint/2010/main" val="2687608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None/>
            </a:pPr>
            <a:r>
              <a:rPr lang="de-CH" err="1"/>
              <a:t>Some</a:t>
            </a:r>
            <a:r>
              <a:rPr lang="de-CH"/>
              <a:t> </a:t>
            </a:r>
            <a:r>
              <a:rPr lang="de-CH" err="1"/>
              <a:t>more</a:t>
            </a:r>
            <a:r>
              <a:rPr lang="de-CH"/>
              <a:t> </a:t>
            </a:r>
            <a:r>
              <a:rPr lang="de-CH" err="1"/>
              <a:t>implementation</a:t>
            </a:r>
            <a:r>
              <a:rPr lang="de-CH"/>
              <a:t> </a:t>
            </a:r>
            <a:r>
              <a:rPr lang="de-CH" err="1"/>
              <a:t>details</a:t>
            </a:r>
            <a:r>
              <a:rPr lang="de-CH"/>
              <a:t> on </a:t>
            </a:r>
            <a:r>
              <a:rPr lang="de-CH" err="1"/>
              <a:t>our</a:t>
            </a:r>
            <a:r>
              <a:rPr lang="de-CH"/>
              <a:t> </a:t>
            </a:r>
            <a:r>
              <a:rPr lang="de-CH" err="1"/>
              <a:t>algorithm</a:t>
            </a:r>
            <a:r>
              <a:rPr lang="de-CH"/>
              <a:t>:</a:t>
            </a:r>
          </a:p>
          <a:p>
            <a:pPr marL="228600" indent="-228600">
              <a:buAutoNum type="arabicPeriod"/>
            </a:pPr>
            <a:r>
              <a:rPr lang="de-CH" err="1"/>
              <a:t>Rescale</a:t>
            </a:r>
            <a:r>
              <a:rPr lang="de-CH"/>
              <a:t> a </a:t>
            </a:r>
            <a:r>
              <a:rPr lang="de-CH" err="1"/>
              <a:t>copy</a:t>
            </a:r>
            <a:r>
              <a:rPr lang="de-CH"/>
              <a:t> </a:t>
            </a:r>
            <a:r>
              <a:rPr lang="de-CH" err="1"/>
              <a:t>of</a:t>
            </a:r>
            <a:r>
              <a:rPr lang="de-CH"/>
              <a:t> </a:t>
            </a:r>
            <a:r>
              <a:rPr lang="de-CH" err="1"/>
              <a:t>the</a:t>
            </a:r>
            <a:r>
              <a:rPr lang="de-CH"/>
              <a:t> </a:t>
            </a:r>
            <a:r>
              <a:rPr lang="de-CH" err="1"/>
              <a:t>image</a:t>
            </a:r>
            <a:r>
              <a:rPr lang="de-CH"/>
              <a:t> </a:t>
            </a:r>
            <a:r>
              <a:rPr lang="de-CH" err="1"/>
              <a:t>to</a:t>
            </a:r>
            <a:r>
              <a:rPr lang="de-CH"/>
              <a:t> half </a:t>
            </a:r>
            <a:r>
              <a:rPr lang="de-CH" err="1"/>
              <a:t>the</a:t>
            </a:r>
            <a:r>
              <a:rPr lang="de-CH"/>
              <a:t> </a:t>
            </a:r>
            <a:r>
              <a:rPr lang="de-CH" err="1"/>
              <a:t>size</a:t>
            </a:r>
            <a:endParaRPr lang="de-CH"/>
          </a:p>
          <a:p>
            <a:pPr marL="228600" indent="-228600">
              <a:buAutoNum type="arabicPeriod"/>
            </a:pPr>
            <a:r>
              <a:rPr lang="de-CH"/>
              <a:t>Split original </a:t>
            </a:r>
            <a:r>
              <a:rPr lang="de-CH" err="1"/>
              <a:t>image</a:t>
            </a:r>
            <a:r>
              <a:rPr lang="de-CH"/>
              <a:t> and </a:t>
            </a:r>
            <a:r>
              <a:rPr lang="de-CH" err="1"/>
              <a:t>small</a:t>
            </a:r>
            <a:r>
              <a:rPr lang="de-CH"/>
              <a:t> </a:t>
            </a:r>
            <a:r>
              <a:rPr lang="de-CH" err="1"/>
              <a:t>copy</a:t>
            </a:r>
            <a:r>
              <a:rPr lang="de-CH"/>
              <a:t> </a:t>
            </a:r>
            <a:r>
              <a:rPr lang="de-CH" err="1"/>
              <a:t>into</a:t>
            </a:r>
            <a:r>
              <a:rPr lang="de-CH"/>
              <a:t> </a:t>
            </a:r>
            <a:r>
              <a:rPr lang="de-CH" err="1"/>
              <a:t>blocks</a:t>
            </a:r>
            <a:endParaRPr lang="de-CH"/>
          </a:p>
          <a:p>
            <a:pPr marL="228600" indent="-228600">
              <a:buAutoNum type="arabicPeriod"/>
            </a:pPr>
            <a:r>
              <a:rPr lang="de-CH" err="1"/>
              <a:t>Represent</a:t>
            </a:r>
            <a:r>
              <a:rPr lang="de-CH"/>
              <a:t> </a:t>
            </a:r>
            <a:r>
              <a:rPr lang="de-CH" err="1"/>
              <a:t>orginial</a:t>
            </a:r>
            <a:r>
              <a:rPr lang="de-CH"/>
              <a:t> </a:t>
            </a:r>
            <a:r>
              <a:rPr lang="de-CH" err="1"/>
              <a:t>blocks</a:t>
            </a:r>
            <a:r>
              <a:rPr lang="de-CH"/>
              <a:t> </a:t>
            </a:r>
            <a:r>
              <a:rPr lang="de-CH" err="1"/>
              <a:t>using</a:t>
            </a:r>
            <a:r>
              <a:rPr lang="de-CH"/>
              <a:t> </a:t>
            </a:r>
            <a:r>
              <a:rPr lang="de-CH" err="1"/>
              <a:t>the</a:t>
            </a:r>
            <a:r>
              <a:rPr lang="de-CH"/>
              <a:t> </a:t>
            </a:r>
            <a:r>
              <a:rPr lang="de-CH" err="1"/>
              <a:t>self</a:t>
            </a:r>
            <a:r>
              <a:rPr lang="de-CH"/>
              <a:t> </a:t>
            </a:r>
            <a:r>
              <a:rPr lang="de-CH" err="1"/>
              <a:t>similarities</a:t>
            </a:r>
            <a:r>
              <a:rPr lang="de-CH"/>
              <a:t>: find a </a:t>
            </a:r>
            <a:r>
              <a:rPr lang="de-CH" err="1"/>
              <a:t>similar</a:t>
            </a:r>
            <a:r>
              <a:rPr lang="de-CH"/>
              <a:t> </a:t>
            </a:r>
            <a:r>
              <a:rPr lang="de-CH" err="1"/>
              <a:t>looking</a:t>
            </a:r>
            <a:r>
              <a:rPr lang="de-CH"/>
              <a:t> block </a:t>
            </a:r>
            <a:r>
              <a:rPr lang="de-CH" err="1"/>
              <a:t>from</a:t>
            </a:r>
            <a:r>
              <a:rPr lang="de-CH"/>
              <a:t> </a:t>
            </a:r>
            <a:r>
              <a:rPr lang="de-CH" err="1"/>
              <a:t>the</a:t>
            </a:r>
            <a:r>
              <a:rPr lang="de-CH"/>
              <a:t> </a:t>
            </a:r>
            <a:r>
              <a:rPr lang="de-CH" err="1"/>
              <a:t>copy</a:t>
            </a:r>
            <a:r>
              <a:rPr lang="de-CH"/>
              <a:t>. </a:t>
            </a:r>
            <a:r>
              <a:rPr lang="de-CH" err="1"/>
              <a:t>We</a:t>
            </a:r>
            <a:r>
              <a:rPr lang="de-CH"/>
              <a:t> </a:t>
            </a:r>
            <a:r>
              <a:rPr lang="de-CH" err="1"/>
              <a:t>allow</a:t>
            </a:r>
            <a:r>
              <a:rPr lang="de-CH"/>
              <a:t> </a:t>
            </a:r>
            <a:r>
              <a:rPr lang="de-CH" err="1"/>
              <a:t>the</a:t>
            </a:r>
            <a:r>
              <a:rPr lang="de-CH"/>
              <a:t> </a:t>
            </a:r>
            <a:r>
              <a:rPr lang="de-CH" err="1"/>
              <a:t>blocks</a:t>
            </a:r>
            <a:r>
              <a:rPr lang="de-CH"/>
              <a:t> </a:t>
            </a:r>
            <a:r>
              <a:rPr lang="de-CH" err="1"/>
              <a:t>from</a:t>
            </a:r>
            <a:r>
              <a:rPr lang="de-CH"/>
              <a:t> </a:t>
            </a:r>
            <a:r>
              <a:rPr lang="de-CH" err="1"/>
              <a:t>the</a:t>
            </a:r>
            <a:r>
              <a:rPr lang="de-CH"/>
              <a:t> </a:t>
            </a:r>
            <a:r>
              <a:rPr lang="de-CH" err="1"/>
              <a:t>copy</a:t>
            </a:r>
            <a:r>
              <a:rPr lang="de-CH"/>
              <a:t> </a:t>
            </a:r>
            <a:r>
              <a:rPr lang="de-CH" err="1"/>
              <a:t>to</a:t>
            </a:r>
            <a:r>
              <a:rPr lang="de-CH"/>
              <a:t> </a:t>
            </a:r>
            <a:r>
              <a:rPr lang="de-CH" err="1"/>
              <a:t>be</a:t>
            </a:r>
            <a:r>
              <a:rPr lang="de-CH"/>
              <a:t> </a:t>
            </a:r>
            <a:r>
              <a:rPr lang="de-CH" err="1"/>
              <a:t>transformed</a:t>
            </a:r>
            <a:r>
              <a:rPr lang="de-CH"/>
              <a:t> </a:t>
            </a:r>
            <a:r>
              <a:rPr lang="de-CH" err="1"/>
              <a:t>using</a:t>
            </a:r>
            <a:r>
              <a:rPr lang="de-CH"/>
              <a:t> </a:t>
            </a:r>
            <a:r>
              <a:rPr lang="de-CH" err="1"/>
              <a:t>scalar</a:t>
            </a:r>
            <a:r>
              <a:rPr lang="de-CH"/>
              <a:t> </a:t>
            </a:r>
            <a:r>
              <a:rPr lang="de-CH" err="1"/>
              <a:t>contrast</a:t>
            </a:r>
            <a:r>
              <a:rPr lang="de-CH"/>
              <a:t> and </a:t>
            </a:r>
            <a:r>
              <a:rPr lang="de-CH" err="1"/>
              <a:t>brightness</a:t>
            </a:r>
            <a:r>
              <a:rPr lang="de-CH"/>
              <a:t> </a:t>
            </a:r>
            <a:r>
              <a:rPr lang="de-CH" err="1"/>
              <a:t>values</a:t>
            </a:r>
            <a:r>
              <a:rPr lang="de-CH"/>
              <a:t>. The </a:t>
            </a:r>
            <a:r>
              <a:rPr lang="de-CH" err="1"/>
              <a:t>contrast</a:t>
            </a:r>
            <a:r>
              <a:rPr lang="de-CH"/>
              <a:t> and </a:t>
            </a:r>
            <a:r>
              <a:rPr lang="de-CH" err="1"/>
              <a:t>brightness</a:t>
            </a:r>
            <a:r>
              <a:rPr lang="de-CH"/>
              <a:t> </a:t>
            </a:r>
            <a:r>
              <a:rPr lang="de-CH" err="1"/>
              <a:t>values</a:t>
            </a:r>
            <a:r>
              <a:rPr lang="de-CH"/>
              <a:t> </a:t>
            </a:r>
            <a:r>
              <a:rPr lang="de-CH" err="1"/>
              <a:t>that</a:t>
            </a:r>
            <a:r>
              <a:rPr lang="de-CH"/>
              <a:t> </a:t>
            </a:r>
            <a:r>
              <a:rPr lang="de-CH" err="1"/>
              <a:t>lead</a:t>
            </a:r>
            <a:r>
              <a:rPr lang="de-CH"/>
              <a:t> </a:t>
            </a:r>
            <a:r>
              <a:rPr lang="de-CH" err="1"/>
              <a:t>to</a:t>
            </a:r>
            <a:r>
              <a:rPr lang="de-CH"/>
              <a:t> </a:t>
            </a:r>
            <a:r>
              <a:rPr lang="de-CH" err="1"/>
              <a:t>the</a:t>
            </a:r>
            <a:r>
              <a:rPr lang="de-CH"/>
              <a:t> </a:t>
            </a:r>
            <a:r>
              <a:rPr lang="de-CH" err="1"/>
              <a:t>closest</a:t>
            </a:r>
            <a:r>
              <a:rPr lang="de-CH"/>
              <a:t> fit </a:t>
            </a:r>
            <a:r>
              <a:rPr lang="de-CH" err="1"/>
              <a:t>are</a:t>
            </a:r>
            <a:r>
              <a:rPr lang="de-CH"/>
              <a:t> </a:t>
            </a:r>
            <a:r>
              <a:rPr lang="de-CH" err="1"/>
              <a:t>computed</a:t>
            </a:r>
            <a:r>
              <a:rPr lang="de-CH"/>
              <a:t> </a:t>
            </a:r>
            <a:r>
              <a:rPr lang="de-CH" err="1"/>
              <a:t>by</a:t>
            </a:r>
            <a:r>
              <a:rPr lang="de-CH"/>
              <a:t> </a:t>
            </a:r>
            <a:r>
              <a:rPr lang="de-CH" err="1"/>
              <a:t>solving</a:t>
            </a:r>
            <a:r>
              <a:rPr lang="de-CH"/>
              <a:t> a least </a:t>
            </a:r>
            <a:r>
              <a:rPr lang="de-CH" err="1"/>
              <a:t>squares</a:t>
            </a:r>
            <a:r>
              <a:rPr lang="de-CH"/>
              <a:t> </a:t>
            </a:r>
            <a:r>
              <a:rPr lang="de-CH" err="1"/>
              <a:t>problem</a:t>
            </a:r>
            <a:r>
              <a:rPr lang="de-CH"/>
              <a:t>.</a:t>
            </a:r>
          </a:p>
          <a:p>
            <a:pPr marL="228600" indent="-228600">
              <a:buAutoNum type="arabicPeriod"/>
            </a:pPr>
            <a:r>
              <a:rPr lang="de-CH" err="1"/>
              <a:t>Allowing</a:t>
            </a:r>
            <a:r>
              <a:rPr lang="de-CH"/>
              <a:t> </a:t>
            </a:r>
            <a:r>
              <a:rPr lang="de-CH" err="1"/>
              <a:t>the</a:t>
            </a:r>
            <a:r>
              <a:rPr lang="de-CH"/>
              <a:t> </a:t>
            </a:r>
            <a:r>
              <a:rPr lang="de-CH" err="1"/>
              <a:t>transformations</a:t>
            </a:r>
            <a:r>
              <a:rPr lang="de-CH"/>
              <a:t> </a:t>
            </a:r>
            <a:r>
              <a:rPr lang="de-CH" err="1"/>
              <a:t>to</a:t>
            </a:r>
            <a:r>
              <a:rPr lang="de-CH"/>
              <a:t> </a:t>
            </a:r>
            <a:r>
              <a:rPr lang="de-CH" err="1"/>
              <a:t>additionally</a:t>
            </a:r>
            <a:r>
              <a:rPr lang="de-CH"/>
              <a:t> </a:t>
            </a:r>
            <a:r>
              <a:rPr lang="de-CH" err="1"/>
              <a:t>include</a:t>
            </a:r>
            <a:r>
              <a:rPr lang="de-CH"/>
              <a:t> </a:t>
            </a:r>
            <a:r>
              <a:rPr lang="de-CH" err="1"/>
              <a:t>rotations</a:t>
            </a:r>
            <a:r>
              <a:rPr lang="de-CH"/>
              <a:t> and </a:t>
            </a:r>
            <a:r>
              <a:rPr lang="de-CH" err="1"/>
              <a:t>flips</a:t>
            </a:r>
            <a:r>
              <a:rPr lang="de-CH"/>
              <a:t>, </a:t>
            </a:r>
            <a:r>
              <a:rPr lang="de-CH" err="1"/>
              <a:t>you</a:t>
            </a:r>
            <a:r>
              <a:rPr lang="de-CH"/>
              <a:t> </a:t>
            </a:r>
            <a:r>
              <a:rPr lang="de-CH" err="1"/>
              <a:t>may</a:t>
            </a:r>
            <a:r>
              <a:rPr lang="de-CH"/>
              <a:t> find </a:t>
            </a:r>
            <a:r>
              <a:rPr lang="de-CH" err="1"/>
              <a:t>better</a:t>
            </a:r>
            <a:r>
              <a:rPr lang="de-CH"/>
              <a:t> </a:t>
            </a:r>
            <a:r>
              <a:rPr lang="de-CH" err="1"/>
              <a:t>similarities</a:t>
            </a:r>
            <a:endParaRPr lang="de-CH"/>
          </a:p>
          <a:p>
            <a:pPr marL="228600" indent="-228600">
              <a:buAutoNum type="arabicPeriod"/>
            </a:pPr>
            <a:r>
              <a:rPr lang="de-CH" err="1"/>
              <a:t>We</a:t>
            </a:r>
            <a:r>
              <a:rPr lang="de-CH"/>
              <a:t> save </a:t>
            </a:r>
            <a:r>
              <a:rPr lang="de-CH" err="1"/>
              <a:t>for</a:t>
            </a:r>
            <a:r>
              <a:rPr lang="de-CH"/>
              <a:t> </a:t>
            </a:r>
            <a:r>
              <a:rPr lang="de-CH" err="1"/>
              <a:t>each</a:t>
            </a:r>
            <a:r>
              <a:rPr lang="de-CH"/>
              <a:t> block </a:t>
            </a:r>
            <a:r>
              <a:rPr lang="de-CH" err="1"/>
              <a:t>of</a:t>
            </a:r>
            <a:r>
              <a:rPr lang="de-CH"/>
              <a:t> </a:t>
            </a:r>
            <a:r>
              <a:rPr lang="de-CH" err="1"/>
              <a:t>the</a:t>
            </a:r>
            <a:r>
              <a:rPr lang="de-CH"/>
              <a:t> original </a:t>
            </a:r>
            <a:r>
              <a:rPr lang="de-CH" err="1"/>
              <a:t>image</a:t>
            </a:r>
            <a:r>
              <a:rPr lang="de-CH"/>
              <a:t> </a:t>
            </a:r>
            <a:r>
              <a:rPr lang="de-CH" err="1"/>
              <a:t>the</a:t>
            </a:r>
            <a:r>
              <a:rPr lang="de-CH"/>
              <a:t> </a:t>
            </a:r>
            <a:r>
              <a:rPr lang="de-CH" err="1"/>
              <a:t>transformation</a:t>
            </a:r>
            <a:r>
              <a:rPr lang="de-CH"/>
              <a:t> </a:t>
            </a:r>
            <a:r>
              <a:rPr lang="de-CH" err="1"/>
              <a:t>that</a:t>
            </a:r>
            <a:r>
              <a:rPr lang="de-CH"/>
              <a:t> </a:t>
            </a:r>
            <a:r>
              <a:rPr lang="de-CH" err="1"/>
              <a:t>leads</a:t>
            </a:r>
            <a:r>
              <a:rPr lang="de-CH"/>
              <a:t> </a:t>
            </a:r>
            <a:r>
              <a:rPr lang="de-CH" err="1"/>
              <a:t>to</a:t>
            </a:r>
            <a:r>
              <a:rPr lang="de-CH"/>
              <a:t> </a:t>
            </a:r>
            <a:r>
              <a:rPr lang="de-CH" err="1"/>
              <a:t>the</a:t>
            </a:r>
            <a:r>
              <a:rPr lang="de-CH"/>
              <a:t> </a:t>
            </a:r>
            <a:r>
              <a:rPr lang="de-CH" err="1"/>
              <a:t>best</a:t>
            </a:r>
            <a:r>
              <a:rPr lang="de-CH"/>
              <a:t> </a:t>
            </a:r>
            <a:r>
              <a:rPr lang="de-CH" err="1"/>
              <a:t>similarity</a:t>
            </a:r>
            <a:r>
              <a:rPr lang="de-CH"/>
              <a:t>. Transformation = </a:t>
            </a:r>
            <a:r>
              <a:rPr lang="de-CH" err="1"/>
              <a:t>index</a:t>
            </a:r>
            <a:r>
              <a:rPr lang="de-CH"/>
              <a:t> </a:t>
            </a:r>
            <a:r>
              <a:rPr lang="de-CH" err="1"/>
              <a:t>of</a:t>
            </a:r>
            <a:r>
              <a:rPr lang="de-CH"/>
              <a:t> block in </a:t>
            </a:r>
            <a:r>
              <a:rPr lang="de-CH" err="1"/>
              <a:t>copy</a:t>
            </a:r>
            <a:r>
              <a:rPr lang="de-CH"/>
              <a:t>, </a:t>
            </a:r>
            <a:r>
              <a:rPr lang="de-CH" err="1"/>
              <a:t>contrast</a:t>
            </a:r>
            <a:r>
              <a:rPr lang="de-CH"/>
              <a:t> (</a:t>
            </a:r>
            <a:r>
              <a:rPr lang="de-CH" err="1"/>
              <a:t>scalar</a:t>
            </a:r>
            <a:r>
              <a:rPr lang="de-CH"/>
              <a:t>), </a:t>
            </a:r>
            <a:r>
              <a:rPr lang="de-CH" err="1"/>
              <a:t>brightness</a:t>
            </a:r>
            <a:r>
              <a:rPr lang="de-CH"/>
              <a:t> (</a:t>
            </a:r>
            <a:r>
              <a:rPr lang="de-CH" err="1"/>
              <a:t>scalar</a:t>
            </a:r>
            <a:r>
              <a:rPr lang="de-CH"/>
              <a:t>), </a:t>
            </a:r>
            <a:r>
              <a:rPr lang="de-CH" err="1"/>
              <a:t>which</a:t>
            </a:r>
            <a:r>
              <a:rPr lang="de-CH"/>
              <a:t> </a:t>
            </a:r>
            <a:r>
              <a:rPr lang="de-CH" err="1"/>
              <a:t>rotation</a:t>
            </a:r>
            <a:r>
              <a:rPr lang="de-CH"/>
              <a:t>, </a:t>
            </a:r>
            <a:r>
              <a:rPr lang="de-CH" err="1"/>
              <a:t>which</a:t>
            </a:r>
            <a:r>
              <a:rPr lang="de-CH"/>
              <a:t> </a:t>
            </a:r>
            <a:r>
              <a:rPr lang="de-CH" err="1"/>
              <a:t>flip</a:t>
            </a:r>
            <a:r>
              <a:rPr lang="de-CH"/>
              <a:t> </a:t>
            </a:r>
          </a:p>
          <a:p>
            <a:pPr marL="228600" indent="-228600">
              <a:buAutoNum type="arabicPeriod"/>
            </a:pPr>
            <a:endParaRPr lang="en-GB"/>
          </a:p>
          <a:p>
            <a:pPr marL="228600" indent="-228600">
              <a:buAutoNum type="arabicPeriod"/>
            </a:pPr>
            <a:endParaRPr lang="en-GB"/>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Time: 1:02 minutes</a:t>
            </a:r>
            <a:endParaRPr lang="de-AT"/>
          </a:p>
          <a:p>
            <a:pPr marL="0" indent="0">
              <a:buNone/>
            </a:pPr>
            <a:r>
              <a:rPr lang="en-GB"/>
              <a:t>Absolute: </a:t>
            </a:r>
          </a:p>
        </p:txBody>
      </p:sp>
      <p:sp>
        <p:nvSpPr>
          <p:cNvPr id="4" name="Foliennummernplatzhalter 3"/>
          <p:cNvSpPr>
            <a:spLocks noGrp="1"/>
          </p:cNvSpPr>
          <p:nvPr>
            <p:ph type="sldNum" sz="quarter" idx="5"/>
          </p:nvPr>
        </p:nvSpPr>
        <p:spPr/>
        <p:txBody>
          <a:bodyPr/>
          <a:lstStyle/>
          <a:p>
            <a:pPr>
              <a:defRPr/>
            </a:pPr>
            <a:fld id="{40F64717-A5A5-4C4E-9291-2F18B7410B06}" type="slidenum">
              <a:rPr lang="en-US" smtClean="0"/>
              <a:pPr>
                <a:defRPr/>
              </a:pPr>
              <a:t>4</a:t>
            </a:fld>
            <a:endParaRPr lang="en-US"/>
          </a:p>
        </p:txBody>
      </p:sp>
    </p:spTree>
    <p:extLst>
      <p:ext uri="{BB962C8B-B14F-4D97-AF65-F5344CB8AC3E}">
        <p14:creationId xmlns:p14="http://schemas.microsoft.com/office/powerpoint/2010/main" val="626751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imes New Roman"/>
                <a:cs typeface="Times New Roman"/>
              </a:rPr>
              <a:t>So for our FIC algorithm the asymptotic runtime complexity is O(n^4), the high level idea behind is that we have 2 sets of blocks (size = height*width) which we need to compare to each other. </a:t>
            </a:r>
            <a:endParaRPr lang="en-US"/>
          </a:p>
          <a:p>
            <a:endParaRPr lang="en-US"/>
          </a:p>
          <a:p>
            <a:endParaRPr lang="en-US"/>
          </a:p>
          <a:p>
            <a:r>
              <a:rPr lang="en-US">
                <a:latin typeface="Times New Roman"/>
                <a:cs typeface="Times New Roman"/>
              </a:rPr>
              <a:t>For our project, this means that we have some parts in code that are run many times over and over (nested loop). We thus have some parts that are extremely performance critical. </a:t>
            </a:r>
          </a:p>
          <a:p>
            <a:endParaRPr lang="en-US">
              <a:latin typeface="Times New Roman"/>
              <a:cs typeface="Times New Roman"/>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atin typeface="Times New Roman"/>
                <a:cs typeface="Times New Roman"/>
              </a:rPr>
              <a:t>Time: 29 seconds</a:t>
            </a:r>
            <a:endParaRPr lang="de-AT">
              <a:latin typeface="Times New Roman"/>
              <a:cs typeface="Times New Roman"/>
            </a:endParaRPr>
          </a:p>
          <a:p>
            <a:r>
              <a:rPr lang="en-GB">
                <a:latin typeface="Times New Roman"/>
                <a:cs typeface="Times New Roman"/>
              </a:rPr>
              <a:t>Absolute: </a:t>
            </a:r>
            <a:endParaRPr lang="en-GB">
              <a:cs typeface="Times New Roman"/>
            </a:endParaRPr>
          </a:p>
          <a:p>
            <a:endParaRPr lang="de-AT"/>
          </a:p>
        </p:txBody>
      </p:sp>
      <p:sp>
        <p:nvSpPr>
          <p:cNvPr id="4" name="Slide Number Placeholder 3"/>
          <p:cNvSpPr>
            <a:spLocks noGrp="1"/>
          </p:cNvSpPr>
          <p:nvPr>
            <p:ph type="sldNum" sz="quarter" idx="5"/>
          </p:nvPr>
        </p:nvSpPr>
        <p:spPr/>
        <p:txBody>
          <a:bodyPr/>
          <a:lstStyle/>
          <a:p>
            <a:pPr>
              <a:defRPr/>
            </a:pPr>
            <a:fld id="{40F64717-A5A5-4C4E-9291-2F18B7410B06}" type="slidenum">
              <a:rPr lang="en-US" smtClean="0"/>
              <a:pPr>
                <a:defRPr/>
              </a:pPr>
              <a:t>5</a:t>
            </a:fld>
            <a:endParaRPr lang="en-US"/>
          </a:p>
        </p:txBody>
      </p:sp>
    </p:spTree>
    <p:extLst>
      <p:ext uri="{BB962C8B-B14F-4D97-AF65-F5344CB8AC3E}">
        <p14:creationId xmlns:p14="http://schemas.microsoft.com/office/powerpoint/2010/main" val="3940400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228600" indent="-228600">
              <a:buAutoNum type="arabicPeriod"/>
            </a:pPr>
            <a:r>
              <a:rPr lang="de-CH" err="1"/>
              <a:t>We</a:t>
            </a:r>
            <a:r>
              <a:rPr lang="de-CH"/>
              <a:t> </a:t>
            </a:r>
            <a:r>
              <a:rPr lang="de-CH" err="1"/>
              <a:t>started</a:t>
            </a:r>
            <a:r>
              <a:rPr lang="de-CH"/>
              <a:t> off </a:t>
            </a:r>
            <a:r>
              <a:rPr lang="de-CH" err="1"/>
              <a:t>from</a:t>
            </a:r>
            <a:r>
              <a:rPr lang="de-CH"/>
              <a:t> </a:t>
            </a:r>
            <a:r>
              <a:rPr lang="de-CH" err="1"/>
              <a:t>the</a:t>
            </a:r>
            <a:r>
              <a:rPr lang="de-CH"/>
              <a:t> C++ code </a:t>
            </a:r>
            <a:r>
              <a:rPr lang="de-CH" err="1"/>
              <a:t>from</a:t>
            </a:r>
            <a:r>
              <a:rPr lang="de-CH"/>
              <a:t> a GitHub </a:t>
            </a:r>
            <a:r>
              <a:rPr lang="de-CH" err="1"/>
              <a:t>repo</a:t>
            </a:r>
            <a:endParaRPr lang="de-CH"/>
          </a:p>
          <a:p>
            <a:pPr marL="228600" indent="-228600">
              <a:buAutoNum type="arabicPeriod"/>
            </a:pPr>
            <a:r>
              <a:rPr lang="de-CH"/>
              <a:t>First, </a:t>
            </a:r>
            <a:r>
              <a:rPr lang="de-CH" err="1"/>
              <a:t>be</a:t>
            </a:r>
            <a:r>
              <a:rPr lang="de-CH"/>
              <a:t> </a:t>
            </a:r>
            <a:r>
              <a:rPr lang="de-CH" err="1"/>
              <a:t>rewrote</a:t>
            </a:r>
            <a:r>
              <a:rPr lang="de-CH"/>
              <a:t> OO-code </a:t>
            </a:r>
            <a:r>
              <a:rPr lang="de-CH" err="1"/>
              <a:t>to</a:t>
            </a:r>
            <a:r>
              <a:rPr lang="de-CH"/>
              <a:t> C code.</a:t>
            </a:r>
          </a:p>
          <a:p>
            <a:pPr marL="228600" indent="-228600">
              <a:buAutoNum type="arabicPeriod"/>
            </a:pPr>
            <a:r>
              <a:rPr lang="de-CH" err="1"/>
              <a:t>We</a:t>
            </a:r>
            <a:r>
              <a:rPr lang="de-CH"/>
              <a:t> also </a:t>
            </a:r>
            <a:r>
              <a:rPr lang="de-CH" err="1"/>
              <a:t>fixed</a:t>
            </a:r>
            <a:r>
              <a:rPr lang="de-CH"/>
              <a:t> a </a:t>
            </a:r>
            <a:r>
              <a:rPr lang="de-CH" err="1"/>
              <a:t>bug</a:t>
            </a:r>
            <a:r>
              <a:rPr lang="de-CH"/>
              <a:t> in </a:t>
            </a:r>
            <a:r>
              <a:rPr lang="de-CH" err="1"/>
              <a:t>the</a:t>
            </a:r>
            <a:r>
              <a:rPr lang="de-CH"/>
              <a:t> </a:t>
            </a:r>
            <a:r>
              <a:rPr lang="de-CH" err="1"/>
              <a:t>function</a:t>
            </a:r>
            <a:r>
              <a:rPr lang="de-CH"/>
              <a:t> </a:t>
            </a:r>
            <a:r>
              <a:rPr lang="de-CH" err="1"/>
              <a:t>that</a:t>
            </a:r>
            <a:r>
              <a:rPr lang="de-CH"/>
              <a:t> </a:t>
            </a:r>
            <a:r>
              <a:rPr lang="de-CH" err="1"/>
              <a:t>rotates</a:t>
            </a:r>
            <a:r>
              <a:rPr lang="de-CH"/>
              <a:t> an </a:t>
            </a:r>
            <a:r>
              <a:rPr lang="de-CH" err="1"/>
              <a:t>image</a:t>
            </a:r>
            <a:r>
              <a:rPr lang="de-CH"/>
              <a:t> </a:t>
            </a:r>
            <a:r>
              <a:rPr lang="de-CH" err="1"/>
              <a:t>by</a:t>
            </a:r>
            <a:r>
              <a:rPr lang="de-CH"/>
              <a:t> 90°, (he </a:t>
            </a:r>
            <a:r>
              <a:rPr lang="de-CH" err="1"/>
              <a:t>did</a:t>
            </a:r>
            <a:r>
              <a:rPr lang="de-CH"/>
              <a:t> a </a:t>
            </a:r>
            <a:r>
              <a:rPr lang="de-CH" err="1"/>
              <a:t>transposition</a:t>
            </a:r>
            <a:r>
              <a:rPr lang="de-CH"/>
              <a:t>)</a:t>
            </a:r>
          </a:p>
          <a:p>
            <a:pPr marL="228600" indent="-228600">
              <a:buAutoNum type="arabicPeriod"/>
            </a:pPr>
            <a:r>
              <a:rPr lang="de-CH" err="1"/>
              <a:t>Later</a:t>
            </a:r>
            <a:r>
              <a:rPr lang="de-CH"/>
              <a:t> on </a:t>
            </a:r>
            <a:r>
              <a:rPr lang="de-CH" err="1"/>
              <a:t>we</a:t>
            </a:r>
            <a:r>
              <a:rPr lang="de-CH"/>
              <a:t> also </a:t>
            </a:r>
            <a:r>
              <a:rPr lang="de-CH" err="1"/>
              <a:t>added</a:t>
            </a:r>
            <a:r>
              <a:rPr lang="de-CH"/>
              <a:t> «</a:t>
            </a:r>
            <a:r>
              <a:rPr lang="de-CH" err="1"/>
              <a:t>flips</a:t>
            </a:r>
            <a:r>
              <a:rPr lang="de-CH"/>
              <a:t>» </a:t>
            </a:r>
            <a:r>
              <a:rPr lang="de-CH" err="1"/>
              <a:t>as</a:t>
            </a:r>
            <a:r>
              <a:rPr lang="de-CH"/>
              <a:t> additional </a:t>
            </a:r>
            <a:r>
              <a:rPr lang="de-CH" err="1"/>
              <a:t>transformation</a:t>
            </a:r>
            <a:r>
              <a:rPr lang="de-CH"/>
              <a:t> </a:t>
            </a:r>
            <a:r>
              <a:rPr lang="de-CH" err="1"/>
              <a:t>to</a:t>
            </a:r>
            <a:r>
              <a:rPr lang="de-CH"/>
              <a:t> </a:t>
            </a:r>
            <a:r>
              <a:rPr lang="de-CH" err="1"/>
              <a:t>improve</a:t>
            </a:r>
            <a:r>
              <a:rPr lang="de-CH"/>
              <a:t> </a:t>
            </a:r>
            <a:r>
              <a:rPr lang="de-CH" err="1"/>
              <a:t>the</a:t>
            </a:r>
            <a:r>
              <a:rPr lang="de-CH"/>
              <a:t> </a:t>
            </a:r>
            <a:r>
              <a:rPr lang="de-CH" err="1"/>
              <a:t>quality</a:t>
            </a:r>
            <a:endParaRPr lang="de-CH"/>
          </a:p>
          <a:p>
            <a:pPr marL="228600" indent="-228600">
              <a:buAutoNum type="arabicPeriod"/>
            </a:pPr>
            <a:endParaRPr lang="de-CH"/>
          </a:p>
          <a:p>
            <a:pPr marL="228600" indent="-228600">
              <a:buAutoNum type="arabicPeriod"/>
            </a:pPr>
            <a:endParaRPr lang="de-CH"/>
          </a:p>
          <a:p>
            <a:pPr marL="0" indent="0">
              <a:buNone/>
            </a:pPr>
            <a:endParaRPr lang="de-CH"/>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Time: 49 seconds</a:t>
            </a:r>
            <a:endParaRPr lang="de-AT"/>
          </a:p>
          <a:p>
            <a:pPr marL="0" indent="0">
              <a:buNone/>
            </a:pPr>
            <a:r>
              <a:rPr lang="en-GB"/>
              <a:t>Absolute: </a:t>
            </a:r>
          </a:p>
          <a:p>
            <a:pPr marL="0" indent="0">
              <a:buNone/>
            </a:pPr>
            <a:endParaRPr lang="en-GB"/>
          </a:p>
        </p:txBody>
      </p:sp>
      <p:sp>
        <p:nvSpPr>
          <p:cNvPr id="4" name="Foliennummernplatzhalter 3"/>
          <p:cNvSpPr>
            <a:spLocks noGrp="1"/>
          </p:cNvSpPr>
          <p:nvPr>
            <p:ph type="sldNum" sz="quarter" idx="5"/>
          </p:nvPr>
        </p:nvSpPr>
        <p:spPr/>
        <p:txBody>
          <a:bodyPr/>
          <a:lstStyle/>
          <a:p>
            <a:pPr>
              <a:defRPr/>
            </a:pPr>
            <a:fld id="{40F64717-A5A5-4C4E-9291-2F18B7410B06}" type="slidenum">
              <a:rPr lang="en-US" smtClean="0"/>
              <a:pPr>
                <a:defRPr/>
              </a:pPr>
              <a:t>6</a:t>
            </a:fld>
            <a:endParaRPr lang="en-US"/>
          </a:p>
        </p:txBody>
      </p:sp>
    </p:spTree>
    <p:extLst>
      <p:ext uri="{BB962C8B-B14F-4D97-AF65-F5344CB8AC3E}">
        <p14:creationId xmlns:p14="http://schemas.microsoft.com/office/powerpoint/2010/main" val="2338691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imes New Roman"/>
                <a:cs typeface="Times New Roman"/>
              </a:rPr>
              <a:t>For all the plots that follow we always compiled with the following flags: -O3 –</a:t>
            </a:r>
            <a:r>
              <a:rPr lang="en-US" err="1">
                <a:latin typeface="Times New Roman"/>
                <a:cs typeface="Times New Roman"/>
              </a:rPr>
              <a:t>ffast</a:t>
            </a:r>
            <a:r>
              <a:rPr lang="en-US">
                <a:latin typeface="Times New Roman"/>
                <a:cs typeface="Times New Roman"/>
              </a:rPr>
              <a:t>-math –march=native –</a:t>
            </a:r>
            <a:r>
              <a:rPr lang="en-US" err="1">
                <a:latin typeface="Times New Roman"/>
                <a:cs typeface="Times New Roman"/>
              </a:rPr>
              <a:t>funroll</a:t>
            </a:r>
            <a:r>
              <a:rPr lang="en-US">
                <a:latin typeface="Times New Roman"/>
                <a:cs typeface="Times New Roman"/>
              </a:rPr>
              <a:t>-loops</a:t>
            </a:r>
          </a:p>
          <a:p>
            <a:endParaRPr lang="en-US">
              <a:latin typeface="Times New Roman"/>
              <a:cs typeface="Times New Roman"/>
            </a:endParaRPr>
          </a:p>
          <a:p>
            <a:r>
              <a:rPr lang="en-US">
                <a:latin typeface="Times New Roman"/>
                <a:cs typeface="Times New Roman"/>
              </a:rPr>
              <a:t>This plot shows the performance of the base implementations compared to our fast and optimized algorithm.</a:t>
            </a:r>
          </a:p>
          <a:p>
            <a:endParaRPr lang="en-US">
              <a:cs typeface="Times New Roman"/>
            </a:endParaRPr>
          </a:p>
          <a:p>
            <a:endParaRPr lang="en-US">
              <a:cs typeface="Times New Roman"/>
            </a:endParaRPr>
          </a:p>
          <a:p>
            <a:endParaRPr lang="en-US">
              <a:cs typeface="Times New Roman"/>
            </a:endParaRPr>
          </a:p>
        </p:txBody>
      </p:sp>
      <p:sp>
        <p:nvSpPr>
          <p:cNvPr id="4" name="Slide Number Placeholder 3"/>
          <p:cNvSpPr>
            <a:spLocks noGrp="1"/>
          </p:cNvSpPr>
          <p:nvPr>
            <p:ph type="sldNum" sz="quarter" idx="5"/>
          </p:nvPr>
        </p:nvSpPr>
        <p:spPr/>
        <p:txBody>
          <a:bodyPr/>
          <a:lstStyle/>
          <a:p>
            <a:pPr>
              <a:defRPr/>
            </a:pPr>
            <a:fld id="{40F64717-A5A5-4C4E-9291-2F18B7410B06}" type="slidenum">
              <a:rPr lang="en-US" smtClean="0"/>
              <a:pPr>
                <a:defRPr/>
              </a:pPr>
              <a:t>7</a:t>
            </a:fld>
            <a:endParaRPr lang="en-US"/>
          </a:p>
        </p:txBody>
      </p:sp>
    </p:spTree>
    <p:extLst>
      <p:ext uri="{BB962C8B-B14F-4D97-AF65-F5344CB8AC3E}">
        <p14:creationId xmlns:p14="http://schemas.microsoft.com/office/powerpoint/2010/main" val="1111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an image size of 1024 this gives a speedup of 28x.</a:t>
            </a:r>
          </a:p>
          <a:p>
            <a:endParaRPr lang="en-US"/>
          </a:p>
          <a:p>
            <a:endParaRPr lang="en-US"/>
          </a:p>
          <a:p>
            <a:r>
              <a:rPr lang="en-US"/>
              <a:t>Exact: 14.81 / 0.52 = 28.48</a:t>
            </a:r>
            <a:endParaRPr lang="de-AT"/>
          </a:p>
        </p:txBody>
      </p:sp>
      <p:sp>
        <p:nvSpPr>
          <p:cNvPr id="4" name="Slide Number Placeholder 3"/>
          <p:cNvSpPr>
            <a:spLocks noGrp="1"/>
          </p:cNvSpPr>
          <p:nvPr>
            <p:ph type="sldNum" sz="quarter" idx="5"/>
          </p:nvPr>
        </p:nvSpPr>
        <p:spPr/>
        <p:txBody>
          <a:bodyPr/>
          <a:lstStyle/>
          <a:p>
            <a:pPr>
              <a:defRPr/>
            </a:pPr>
            <a:fld id="{40F64717-A5A5-4C4E-9291-2F18B7410B06}" type="slidenum">
              <a:rPr lang="en-US" smtClean="0"/>
              <a:pPr>
                <a:defRPr/>
              </a:pPr>
              <a:t>8</a:t>
            </a:fld>
            <a:endParaRPr lang="en-US"/>
          </a:p>
        </p:txBody>
      </p:sp>
    </p:spTree>
    <p:extLst>
      <p:ext uri="{BB962C8B-B14F-4D97-AF65-F5344CB8AC3E}">
        <p14:creationId xmlns:p14="http://schemas.microsoft.com/office/powerpoint/2010/main" val="2633636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This performance plot includes the flip transformation. The performance difference is very subtle, when additional transformations are added.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The base implementation has more floating point operations, no we not only increased performance but also decreased the amount of flops.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a:p>
            <a:pPr marL="0" marR="0" lvl="0" indent="0" algn="l" defTabSz="914400" rtl="0" eaLnBrk="0" fontAlgn="base" latinLnBrk="0" hangingPunct="0">
              <a:lnSpc>
                <a:spcPct val="100000"/>
              </a:lnSpc>
              <a:spcBef>
                <a:spcPct val="30000"/>
              </a:spcBef>
              <a:spcAft>
                <a:spcPct val="0"/>
              </a:spcAft>
              <a:buClrTx/>
              <a:buSzTx/>
              <a:buFontTx/>
              <a:buNone/>
              <a:tabLst/>
              <a:defRPr/>
            </a:pPr>
            <a:r>
              <a:rPr lang="en-US"/>
              <a:t>Exact: 14.88 / 0.52 = 28.61 </a:t>
            </a:r>
            <a:endParaRPr lang="de-AT"/>
          </a:p>
          <a:p>
            <a:endParaRPr lang="de-AT"/>
          </a:p>
        </p:txBody>
      </p:sp>
      <p:sp>
        <p:nvSpPr>
          <p:cNvPr id="4" name="Slide Number Placeholder 3"/>
          <p:cNvSpPr>
            <a:spLocks noGrp="1"/>
          </p:cNvSpPr>
          <p:nvPr>
            <p:ph type="sldNum" sz="quarter" idx="5"/>
          </p:nvPr>
        </p:nvSpPr>
        <p:spPr/>
        <p:txBody>
          <a:bodyPr/>
          <a:lstStyle/>
          <a:p>
            <a:pPr>
              <a:defRPr/>
            </a:pPr>
            <a:fld id="{40F64717-A5A5-4C4E-9291-2F18B7410B06}" type="slidenum">
              <a:rPr lang="en-US" smtClean="0"/>
              <a:pPr>
                <a:defRPr/>
              </a:pPr>
              <a:t>9</a:t>
            </a:fld>
            <a:endParaRPr lang="en-US"/>
          </a:p>
        </p:txBody>
      </p:sp>
    </p:spTree>
    <p:extLst>
      <p:ext uri="{BB962C8B-B14F-4D97-AF65-F5344CB8AC3E}">
        <p14:creationId xmlns:p14="http://schemas.microsoft.com/office/powerpoint/2010/main" val="2523658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1470025"/>
          </a:xfrm>
        </p:spPr>
        <p:txBody>
          <a:bodyPr/>
          <a:lstStyle>
            <a:lvl1pPr>
              <a:defRPr>
                <a:latin typeface="Calibri" pitchFamily="34" charset="0"/>
              </a:defRPr>
            </a:lvl1pPr>
          </a:lstStyle>
          <a:p>
            <a:r>
              <a:rPr lang="en-US"/>
              <a:t>Click to edit Master title style</a:t>
            </a:r>
          </a:p>
        </p:txBody>
      </p:sp>
      <p:sp>
        <p:nvSpPr>
          <p:cNvPr id="3" name="Subtitle 2"/>
          <p:cNvSpPr>
            <a:spLocks noGrp="1"/>
          </p:cNvSpPr>
          <p:nvPr>
            <p:ph type="subTitle" idx="1"/>
          </p:nvPr>
        </p:nvSpPr>
        <p:spPr>
          <a:xfrm>
            <a:off x="685800" y="3886200"/>
            <a:ext cx="7677492" cy="762000"/>
          </a:xfrm>
        </p:spPr>
        <p:txBody>
          <a:bodyPr/>
          <a:lstStyle>
            <a:lvl1pPr marL="0" indent="0" algn="l">
              <a:buNone/>
              <a:defRPr sz="2000" b="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4052" y="381000"/>
            <a:ext cx="8405982" cy="762000"/>
          </a:xfrm>
        </p:spPr>
        <p:txBody>
          <a:bodyPr/>
          <a:lstStyle>
            <a:lvl1pPr>
              <a:defRPr>
                <a:latin typeface="Calibri" pitchFamily="34" charset="0"/>
              </a:defRPr>
            </a:lvl1pPr>
          </a:lstStyle>
          <a:p>
            <a:r>
              <a:rPr lang="en-US"/>
              <a:t>Click to edit Master title style</a:t>
            </a:r>
          </a:p>
        </p:txBody>
      </p:sp>
      <p:sp>
        <p:nvSpPr>
          <p:cNvPr id="3" name="Content Placeholder 2"/>
          <p:cNvSpPr>
            <a:spLocks noGrp="1"/>
          </p:cNvSpPr>
          <p:nvPr>
            <p:ph idx="1"/>
          </p:nvPr>
        </p:nvSpPr>
        <p:spPr>
          <a:xfrm>
            <a:off x="375773" y="1362075"/>
            <a:ext cx="7896225" cy="4972050"/>
          </a:xfrm>
        </p:spPr>
        <p:txBody>
          <a:bodyPr/>
          <a:lstStyle>
            <a:lvl1pPr>
              <a:spcBef>
                <a:spcPts val="1200"/>
              </a:spcBef>
              <a:defRPr>
                <a:latin typeface="Calibri" pitchFamily="34" charset="0"/>
              </a:defRPr>
            </a:lvl1pPr>
            <a:lvl2pPr>
              <a:spcAft>
                <a:spcPts val="600"/>
              </a:spcAft>
              <a:buClrTx/>
              <a:defRPr>
                <a:latin typeface="Calibri" pitchFamily="34" charset="0"/>
              </a:defRPr>
            </a:lvl2pPr>
            <a:lvl3pPr>
              <a:defRPr>
                <a:latin typeface="Calibri" pitchFamily="34" charset="0"/>
              </a:defRPr>
            </a:lvl3pPr>
            <a:lvl4pPr>
              <a:defRPr>
                <a:latin typeface="Calibri" pitchFamily="34" charset="0"/>
              </a:defRPr>
            </a:lvl4pPr>
            <a:lvl5pPr>
              <a:defRPr>
                <a:latin typeface="Calibri" pitchFamily="34" charset="0"/>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762" y="381000"/>
            <a:ext cx="8329038" cy="762000"/>
          </a:xfrm>
        </p:spPr>
        <p:txBody>
          <a:bodyPr/>
          <a:lstStyle>
            <a:lvl1pPr>
              <a:defRPr>
                <a:latin typeface="Calibri" pitchFamily="34" charset="0"/>
              </a:defRPr>
            </a:lvl1p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28820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88158" y="371182"/>
            <a:ext cx="8388910" cy="762000"/>
          </a:xfrm>
          <a:prstGeom prst="rect">
            <a:avLst/>
          </a:prstGeom>
          <a:noFill/>
          <a:ln w="9525">
            <a:noFill/>
            <a:miter lim="800000"/>
            <a:headEnd/>
            <a:tailEnd/>
          </a:ln>
        </p:spPr>
        <p:txBody>
          <a:bodyPr vert="horz" wrap="square" lIns="91440" tIns="91440" rIns="91440" bIns="45720" numCol="1" anchor="t" anchorCtr="0" compatLnSpc="1">
            <a:prstTxWarp prst="textNoShape">
              <a:avLst/>
            </a:prstTxWarp>
          </a:bodyPr>
          <a:lstStyle/>
          <a:p>
            <a:pPr lvl="0"/>
            <a:r>
              <a:rPr lang="en-US"/>
              <a:t>Click to edit Master title style</a:t>
            </a:r>
          </a:p>
        </p:txBody>
      </p:sp>
      <p:sp>
        <p:nvSpPr>
          <p:cNvPr id="8195" name="Rectangle 3"/>
          <p:cNvSpPr>
            <a:spLocks noGrp="1" noChangeArrowheads="1"/>
          </p:cNvSpPr>
          <p:nvPr>
            <p:ph type="body" idx="1"/>
          </p:nvPr>
        </p:nvSpPr>
        <p:spPr bwMode="auto">
          <a:xfrm>
            <a:off x="396875" y="1362075"/>
            <a:ext cx="7896225" cy="4972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Lst>
  <p:txStyles>
    <p:title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342900" indent="-342900" algn="l" rtl="0" eaLnBrk="1" fontAlgn="base" hangingPunct="1">
        <a:spcBef>
          <a:spcPct val="20000"/>
        </a:spcBef>
        <a:spcAft>
          <a:spcPct val="0"/>
        </a:spcAft>
        <a:buClr>
          <a:schemeClr val="accent1">
            <a:lumMod val="75000"/>
            <a:lumOff val="25000"/>
          </a:schemeClr>
        </a:buClr>
        <a:buSzPct val="60000"/>
        <a:buFont typeface="Wingdings 2" pitchFamily="18" charset="2"/>
        <a:buChar char="¢"/>
        <a:defRPr sz="20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Tx/>
        <a:buSzPct val="110000"/>
        <a:buFont typeface="Wingdings" pitchFamily="2" charset="2"/>
        <a:buChar char="§"/>
        <a:defRPr sz="18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1800" i="1">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comments" Target="../comments/comment1.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github.com/mannyray/fractalMapping" TargetMode="Externa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marL="0" indent="0"/>
            <a:r>
              <a:rPr lang="en-US">
                <a:latin typeface="Calibri"/>
              </a:rPr>
              <a:t>Fractal Image Compression</a:t>
            </a:r>
            <a:br>
              <a:rPr lang="en-US"/>
            </a:br>
            <a:r>
              <a:rPr lang="en-US" sz="2000" b="0">
                <a:latin typeface="Calibri"/>
                <a:cs typeface="Calibri"/>
              </a:rPr>
              <a:t>Anton Brucherseifer</a:t>
            </a:r>
            <a:br>
              <a:rPr lang="en-US" sz="2000" b="0">
                <a:cs typeface="Calibri"/>
              </a:rPr>
            </a:br>
            <a:r>
              <a:rPr lang="en-US" sz="2000" b="0">
                <a:latin typeface="Calibri"/>
                <a:cs typeface="Calibri"/>
              </a:rPr>
              <a:t>Sarah Moy de Vitry</a:t>
            </a:r>
            <a:br>
              <a:rPr lang="en-US" sz="2000" b="0">
                <a:latin typeface="Calibri"/>
                <a:cs typeface="Calibri"/>
              </a:rPr>
            </a:br>
            <a:r>
              <a:rPr lang="en-US" sz="2000" b="0">
                <a:latin typeface="Calibri"/>
                <a:cs typeface="Calibri"/>
              </a:rPr>
              <a:t>Daniel Peter</a:t>
            </a:r>
            <a:br>
              <a:rPr lang="en-US" sz="2000" b="0">
                <a:latin typeface="Calibri"/>
              </a:rPr>
            </a:br>
            <a:r>
              <a:rPr lang="en-US" sz="2000" b="0">
                <a:latin typeface="Calibri"/>
                <a:cs typeface="Calibri"/>
              </a:rPr>
              <a:t>Michael Seeber</a:t>
            </a:r>
          </a:p>
        </p:txBody>
      </p:sp>
      <p:pic>
        <p:nvPicPr>
          <p:cNvPr id="4098" name="Picture 2" descr="T:\work\ETH corporate design\eth_logo_black.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0065" y="5537277"/>
            <a:ext cx="2209800" cy="558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custDataLst>
              <p:tags r:id="rId1"/>
            </p:custDataLst>
          </p:nvPr>
        </p:nvSpPr>
        <p:spPr bwMode="auto">
          <a:xfrm>
            <a:off x="0" y="7112000"/>
            <a:ext cx="7051739" cy="707886"/>
          </a:xfrm>
          <a:prstGeom prst="rect">
            <a:avLst/>
          </a:prstGeom>
          <a:noFill/>
          <a:ln w="6350">
            <a:noFill/>
          </a:ln>
          <a:effectLst/>
        </p:spPr>
        <p:txBody>
          <a:bodyPr vert="horz" wrap="none" rtlCol="0">
            <a:spAutoFit/>
          </a:bodyPr>
          <a:lstStyle/>
          <a:p>
            <a:r>
              <a:rPr lang="en-US" sz="2000" err="1">
                <a:latin typeface="+mn-lt"/>
              </a:rPr>
              <a:t>TexPoint</a:t>
            </a:r>
            <a:r>
              <a:rPr lang="en-US" sz="2000">
                <a:latin typeface="+mn-lt"/>
              </a:rPr>
              <a:t> fonts used in EMF. </a:t>
            </a:r>
          </a:p>
          <a:p>
            <a:r>
              <a:rPr lang="en-US" sz="2000">
                <a:latin typeface="+mn-lt"/>
              </a:rPr>
              <a:t>Read the </a:t>
            </a:r>
            <a:r>
              <a:rPr lang="en-US" sz="2000" err="1">
                <a:latin typeface="+mn-lt"/>
              </a:rPr>
              <a:t>TexPoint</a:t>
            </a:r>
            <a:r>
              <a:rPr lang="en-US" sz="2000">
                <a:latin typeface="+mn-lt"/>
              </a:rPr>
              <a:t> manual before you delete this box.: </a:t>
            </a:r>
            <a:r>
              <a:rPr lang="en-US" sz="2000">
                <a:latin typeface="CMBX12"/>
              </a:rPr>
              <a:t>A</a:t>
            </a:r>
            <a:r>
              <a:rPr lang="en-US" sz="2000">
                <a:latin typeface="CMMI8"/>
              </a:rPr>
              <a:t>A</a:t>
            </a:r>
            <a:r>
              <a:rPr lang="en-US" sz="2000">
                <a:latin typeface="LCMSS8"/>
              </a:rPr>
              <a:t>A</a:t>
            </a:r>
            <a:r>
              <a:rPr lang="en-US" sz="2000">
                <a:latin typeface="CMSY8"/>
              </a:rPr>
              <a:t>A</a:t>
            </a:r>
            <a:r>
              <a:rPr lang="en-US" sz="2000">
                <a:latin typeface="CMEX10"/>
              </a:rPr>
              <a:t>A</a:t>
            </a:r>
            <a:endParaRPr lang="en-US" sz="2000">
              <a:latin typeface="+mn-lt"/>
            </a:endParaRPr>
          </a:p>
        </p:txBody>
      </p:sp>
    </p:spTree>
    <p:extLst>
      <p:ext uri="{BB962C8B-B14F-4D97-AF65-F5344CB8AC3E}">
        <p14:creationId xmlns:p14="http://schemas.microsoft.com/office/powerpoint/2010/main" val="2330674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19DD55-A9D0-454F-A6B5-8B9E9BDF7855}"/>
              </a:ext>
            </a:extLst>
          </p:cNvPr>
          <p:cNvSpPr>
            <a:spLocks noGrp="1"/>
          </p:cNvSpPr>
          <p:nvPr>
            <p:ph type="title"/>
          </p:nvPr>
        </p:nvSpPr>
        <p:spPr/>
        <p:txBody>
          <a:bodyPr/>
          <a:lstStyle/>
          <a:p>
            <a:pPr marL="118745" indent="-118745"/>
            <a:r>
              <a:rPr lang="de-DE">
                <a:latin typeface="Calibri"/>
                <a:cs typeface="Calibri"/>
              </a:rPr>
              <a:t>Roofline Plot of our Optimizations</a:t>
            </a:r>
            <a:endParaRPr lang="de-DE">
              <a:cs typeface="Calibri" pitchFamily="34" charset="0"/>
            </a:endParaRPr>
          </a:p>
        </p:txBody>
      </p:sp>
      <p:pic>
        <p:nvPicPr>
          <p:cNvPr id="4" name="Grafik 4" descr="Ein Bild, das Screenshot enthält.&#10;&#10;Mit sehr hoher Zuverlässigkeit generierte Beschreibung">
            <a:extLst>
              <a:ext uri="{FF2B5EF4-FFF2-40B4-BE49-F238E27FC236}">
                <a16:creationId xmlns:a16="http://schemas.microsoft.com/office/drawing/2014/main" id="{149FCE68-109E-4B7F-9103-A84E581976CB}"/>
              </a:ext>
            </a:extLst>
          </p:cNvPr>
          <p:cNvPicPr>
            <a:picLocks noGrp="1" noChangeAspect="1"/>
          </p:cNvPicPr>
          <p:nvPr>
            <p:ph idx="1"/>
          </p:nvPr>
        </p:nvPicPr>
        <p:blipFill>
          <a:blip r:embed="rId3"/>
          <a:stretch>
            <a:fillRect/>
          </a:stretch>
        </p:blipFill>
        <p:spPr>
          <a:xfrm>
            <a:off x="590086" y="1543050"/>
            <a:ext cx="7467599" cy="4610100"/>
          </a:xfrm>
        </p:spPr>
      </p:pic>
    </p:spTree>
    <p:extLst>
      <p:ext uri="{BB962C8B-B14F-4D97-AF65-F5344CB8AC3E}">
        <p14:creationId xmlns:p14="http://schemas.microsoft.com/office/powerpoint/2010/main" val="1956567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19DD55-A9D0-454F-A6B5-8B9E9BDF7855}"/>
              </a:ext>
            </a:extLst>
          </p:cNvPr>
          <p:cNvSpPr>
            <a:spLocks noGrp="1"/>
          </p:cNvSpPr>
          <p:nvPr>
            <p:ph type="title"/>
          </p:nvPr>
        </p:nvSpPr>
        <p:spPr/>
        <p:txBody>
          <a:bodyPr/>
          <a:lstStyle/>
          <a:p>
            <a:pPr marL="118745" indent="-118745"/>
            <a:r>
              <a:rPr lang="de-DE" err="1">
                <a:latin typeface="Calibri"/>
                <a:cs typeface="Calibri"/>
              </a:rPr>
              <a:t>Roofline</a:t>
            </a:r>
            <a:r>
              <a:rPr lang="de-DE">
                <a:latin typeface="Calibri"/>
                <a:cs typeface="Calibri"/>
              </a:rPr>
              <a:t> Plot </a:t>
            </a:r>
            <a:r>
              <a:rPr lang="de-DE" err="1">
                <a:latin typeface="Calibri"/>
                <a:cs typeface="Calibri"/>
              </a:rPr>
              <a:t>without</a:t>
            </a:r>
            <a:r>
              <a:rPr lang="de-DE">
                <a:latin typeface="Calibri"/>
                <a:cs typeface="Calibri"/>
              </a:rPr>
              <a:t> Flip</a:t>
            </a:r>
            <a:endParaRPr lang="de-DE">
              <a:cs typeface="Calibri" pitchFamily="34" charset="0"/>
            </a:endParaRPr>
          </a:p>
        </p:txBody>
      </p:sp>
      <p:pic>
        <p:nvPicPr>
          <p:cNvPr id="4" name="Grafik 4" descr="Ein Bild, das Screenshot enthält.&#10;&#10;Mit sehr hoher Zuverlässigkeit generierte Beschreibung">
            <a:extLst>
              <a:ext uri="{FF2B5EF4-FFF2-40B4-BE49-F238E27FC236}">
                <a16:creationId xmlns:a16="http://schemas.microsoft.com/office/drawing/2014/main" id="{149FCE68-109E-4B7F-9103-A84E581976CB}"/>
              </a:ext>
            </a:extLst>
          </p:cNvPr>
          <p:cNvPicPr>
            <a:picLocks noGrp="1" noChangeAspect="1"/>
          </p:cNvPicPr>
          <p:nvPr>
            <p:ph idx="1"/>
          </p:nvPr>
        </p:nvPicPr>
        <p:blipFill>
          <a:blip r:embed="rId3"/>
          <a:stretch>
            <a:fillRect/>
          </a:stretch>
        </p:blipFill>
        <p:spPr>
          <a:xfrm>
            <a:off x="590086" y="1543050"/>
            <a:ext cx="7467599" cy="4610099"/>
          </a:xfrm>
        </p:spPr>
      </p:pic>
      <p:sp>
        <p:nvSpPr>
          <p:cNvPr id="3" name="TextBox 2">
            <a:extLst>
              <a:ext uri="{FF2B5EF4-FFF2-40B4-BE49-F238E27FC236}">
                <a16:creationId xmlns:a16="http://schemas.microsoft.com/office/drawing/2014/main" id="{9B8158EC-2F36-4D4D-BC2C-3366559552DB}"/>
              </a:ext>
            </a:extLst>
          </p:cNvPr>
          <p:cNvSpPr txBox="1"/>
          <p:nvPr/>
        </p:nvSpPr>
        <p:spPr bwMode="auto">
          <a:xfrm>
            <a:off x="4572000" y="3200400"/>
            <a:ext cx="429926" cy="261610"/>
          </a:xfrm>
          <a:prstGeom prst="rect">
            <a:avLst/>
          </a:prstGeom>
          <a:noFill/>
          <a:ln w="6350">
            <a:noFill/>
          </a:ln>
          <a:effectLst/>
        </p:spPr>
        <p:txBody>
          <a:bodyPr wrap="none" rtlCol="0">
            <a:spAutoFit/>
          </a:bodyPr>
          <a:lstStyle/>
          <a:p>
            <a:r>
              <a:rPr lang="en-US" sz="1100">
                <a:latin typeface="+mn-lt"/>
              </a:rPr>
              <a:t>AVX</a:t>
            </a:r>
            <a:endParaRPr lang="de-AT" sz="1400">
              <a:latin typeface="+mn-lt"/>
            </a:endParaRPr>
          </a:p>
        </p:txBody>
      </p:sp>
      <p:sp>
        <p:nvSpPr>
          <p:cNvPr id="5" name="TextBox 4">
            <a:extLst>
              <a:ext uri="{FF2B5EF4-FFF2-40B4-BE49-F238E27FC236}">
                <a16:creationId xmlns:a16="http://schemas.microsoft.com/office/drawing/2014/main" id="{28E74C4F-AD84-4B81-BC77-EFD46EF99E8A}"/>
              </a:ext>
            </a:extLst>
          </p:cNvPr>
          <p:cNvSpPr txBox="1"/>
          <p:nvPr/>
        </p:nvSpPr>
        <p:spPr bwMode="auto">
          <a:xfrm>
            <a:off x="4966207" y="3395990"/>
            <a:ext cx="356188" cy="261610"/>
          </a:xfrm>
          <a:prstGeom prst="rect">
            <a:avLst/>
          </a:prstGeom>
          <a:noFill/>
          <a:ln w="6350">
            <a:noFill/>
          </a:ln>
          <a:effectLst/>
        </p:spPr>
        <p:txBody>
          <a:bodyPr wrap="none" rtlCol="0">
            <a:spAutoFit/>
          </a:bodyPr>
          <a:lstStyle/>
          <a:p>
            <a:r>
              <a:rPr lang="en-US" sz="1100">
                <a:latin typeface="+mn-lt"/>
              </a:rPr>
              <a:t>ILP</a:t>
            </a:r>
            <a:endParaRPr lang="de-AT" sz="1400">
              <a:latin typeface="+mn-lt"/>
            </a:endParaRPr>
          </a:p>
        </p:txBody>
      </p:sp>
      <p:sp>
        <p:nvSpPr>
          <p:cNvPr id="6" name="TextBox 5">
            <a:extLst>
              <a:ext uri="{FF2B5EF4-FFF2-40B4-BE49-F238E27FC236}">
                <a16:creationId xmlns:a16="http://schemas.microsoft.com/office/drawing/2014/main" id="{C73EAFCC-CFC9-4026-B477-F5429E2B2D52}"/>
              </a:ext>
            </a:extLst>
          </p:cNvPr>
          <p:cNvSpPr txBox="1"/>
          <p:nvPr/>
        </p:nvSpPr>
        <p:spPr bwMode="auto">
          <a:xfrm>
            <a:off x="4461672" y="3717295"/>
            <a:ext cx="511679" cy="261610"/>
          </a:xfrm>
          <a:prstGeom prst="rect">
            <a:avLst/>
          </a:prstGeom>
          <a:noFill/>
          <a:ln w="6350">
            <a:noFill/>
          </a:ln>
          <a:effectLst/>
        </p:spPr>
        <p:txBody>
          <a:bodyPr wrap="none" rtlCol="0">
            <a:spAutoFit/>
          </a:bodyPr>
          <a:lstStyle/>
          <a:p>
            <a:r>
              <a:rPr lang="en-US" sz="1100">
                <a:latin typeface="+mn-lt"/>
              </a:rPr>
              <a:t>inline</a:t>
            </a:r>
            <a:endParaRPr lang="de-AT" sz="1400">
              <a:latin typeface="+mn-lt"/>
            </a:endParaRPr>
          </a:p>
        </p:txBody>
      </p:sp>
      <p:sp>
        <p:nvSpPr>
          <p:cNvPr id="7" name="TextBox 6">
            <a:extLst>
              <a:ext uri="{FF2B5EF4-FFF2-40B4-BE49-F238E27FC236}">
                <a16:creationId xmlns:a16="http://schemas.microsoft.com/office/drawing/2014/main" id="{308E4A4B-49C2-4399-9EEA-260A05A29BAE}"/>
              </a:ext>
            </a:extLst>
          </p:cNvPr>
          <p:cNvSpPr txBox="1"/>
          <p:nvPr/>
        </p:nvSpPr>
        <p:spPr bwMode="auto">
          <a:xfrm>
            <a:off x="4953000" y="3962400"/>
            <a:ext cx="1295547" cy="261610"/>
          </a:xfrm>
          <a:prstGeom prst="rect">
            <a:avLst/>
          </a:prstGeom>
          <a:noFill/>
          <a:ln w="6350">
            <a:noFill/>
          </a:ln>
          <a:effectLst/>
        </p:spPr>
        <p:txBody>
          <a:bodyPr wrap="none" rtlCol="0">
            <a:spAutoFit/>
          </a:bodyPr>
          <a:lstStyle/>
          <a:p>
            <a:r>
              <a:rPr lang="en-US" sz="1100">
                <a:latin typeface="+mn-lt"/>
              </a:rPr>
              <a:t>scalar replacement</a:t>
            </a:r>
            <a:endParaRPr lang="de-AT" sz="1400">
              <a:latin typeface="+mn-lt"/>
            </a:endParaRPr>
          </a:p>
        </p:txBody>
      </p:sp>
      <p:sp>
        <p:nvSpPr>
          <p:cNvPr id="8" name="TextBox 7">
            <a:extLst>
              <a:ext uri="{FF2B5EF4-FFF2-40B4-BE49-F238E27FC236}">
                <a16:creationId xmlns:a16="http://schemas.microsoft.com/office/drawing/2014/main" id="{874B8DEB-9946-462D-AD47-345F5D8D4063}"/>
              </a:ext>
            </a:extLst>
          </p:cNvPr>
          <p:cNvSpPr txBox="1"/>
          <p:nvPr/>
        </p:nvSpPr>
        <p:spPr bwMode="auto">
          <a:xfrm>
            <a:off x="4042556" y="4729490"/>
            <a:ext cx="923651" cy="261610"/>
          </a:xfrm>
          <a:prstGeom prst="rect">
            <a:avLst/>
          </a:prstGeom>
          <a:noFill/>
          <a:ln w="6350">
            <a:noFill/>
          </a:ln>
          <a:effectLst/>
        </p:spPr>
        <p:txBody>
          <a:bodyPr wrap="none" rtlCol="0">
            <a:spAutoFit/>
          </a:bodyPr>
          <a:lstStyle/>
          <a:p>
            <a:r>
              <a:rPr lang="en-US" sz="1100">
                <a:latin typeface="+mn-lt"/>
              </a:rPr>
              <a:t>unoptimized</a:t>
            </a:r>
            <a:endParaRPr lang="de-AT" sz="1400">
              <a:latin typeface="+mn-lt"/>
            </a:endParaRPr>
          </a:p>
        </p:txBody>
      </p:sp>
    </p:spTree>
    <p:extLst>
      <p:ext uri="{BB962C8B-B14F-4D97-AF65-F5344CB8AC3E}">
        <p14:creationId xmlns:p14="http://schemas.microsoft.com/office/powerpoint/2010/main" val="821036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19DD55-A9D0-454F-A6B5-8B9E9BDF7855}"/>
              </a:ext>
            </a:extLst>
          </p:cNvPr>
          <p:cNvSpPr>
            <a:spLocks noGrp="1"/>
          </p:cNvSpPr>
          <p:nvPr>
            <p:ph type="title"/>
          </p:nvPr>
        </p:nvSpPr>
        <p:spPr/>
        <p:txBody>
          <a:bodyPr/>
          <a:lstStyle/>
          <a:p>
            <a:pPr marL="118745" indent="-118745"/>
            <a:r>
              <a:rPr lang="de-DE" err="1">
                <a:latin typeface="Calibri"/>
                <a:cs typeface="Calibri"/>
              </a:rPr>
              <a:t>Roofline</a:t>
            </a:r>
            <a:r>
              <a:rPr lang="de-DE">
                <a:latin typeface="Calibri"/>
                <a:cs typeface="Calibri"/>
              </a:rPr>
              <a:t> Plot </a:t>
            </a:r>
            <a:r>
              <a:rPr lang="de-DE" err="1">
                <a:latin typeface="Calibri"/>
                <a:cs typeface="Calibri"/>
              </a:rPr>
              <a:t>with</a:t>
            </a:r>
            <a:r>
              <a:rPr lang="de-DE">
                <a:latin typeface="Calibri"/>
                <a:cs typeface="Calibri"/>
              </a:rPr>
              <a:t> Flip</a:t>
            </a:r>
            <a:endParaRPr lang="de-DE" b="0">
              <a:latin typeface="Calibri"/>
              <a:cs typeface="Calibri"/>
            </a:endParaRPr>
          </a:p>
          <a:p>
            <a:pPr marL="118745" indent="-118745"/>
            <a:endParaRPr lang="de-DE">
              <a:cs typeface="Calibri" pitchFamily="34" charset="0"/>
            </a:endParaRPr>
          </a:p>
        </p:txBody>
      </p:sp>
      <p:pic>
        <p:nvPicPr>
          <p:cNvPr id="4" name="Grafik 4" descr="Ein Bild, das Screenshot enthält.&#10;&#10;Mit sehr hoher Zuverlässigkeit generierte Beschreibung">
            <a:extLst>
              <a:ext uri="{FF2B5EF4-FFF2-40B4-BE49-F238E27FC236}">
                <a16:creationId xmlns:a16="http://schemas.microsoft.com/office/drawing/2014/main" id="{149FCE68-109E-4B7F-9103-A84E581976CB}"/>
              </a:ext>
            </a:extLst>
          </p:cNvPr>
          <p:cNvPicPr>
            <a:picLocks noGrp="1" noChangeAspect="1"/>
          </p:cNvPicPr>
          <p:nvPr>
            <p:ph idx="1"/>
          </p:nvPr>
        </p:nvPicPr>
        <p:blipFill>
          <a:blip r:embed="rId3"/>
          <a:stretch>
            <a:fillRect/>
          </a:stretch>
        </p:blipFill>
        <p:spPr>
          <a:xfrm>
            <a:off x="590087" y="1543050"/>
            <a:ext cx="7467597" cy="4610098"/>
          </a:xfrm>
        </p:spPr>
      </p:pic>
      <p:sp>
        <p:nvSpPr>
          <p:cNvPr id="5" name="TextBox 4">
            <a:extLst>
              <a:ext uri="{FF2B5EF4-FFF2-40B4-BE49-F238E27FC236}">
                <a16:creationId xmlns:a16="http://schemas.microsoft.com/office/drawing/2014/main" id="{CC28C9A3-EADC-4BAA-A8B5-545095E7401D}"/>
              </a:ext>
            </a:extLst>
          </p:cNvPr>
          <p:cNvSpPr txBox="1"/>
          <p:nvPr/>
        </p:nvSpPr>
        <p:spPr bwMode="auto">
          <a:xfrm>
            <a:off x="4648200" y="3235338"/>
            <a:ext cx="429926" cy="261610"/>
          </a:xfrm>
          <a:prstGeom prst="rect">
            <a:avLst/>
          </a:prstGeom>
          <a:noFill/>
          <a:ln w="6350">
            <a:noFill/>
          </a:ln>
          <a:effectLst/>
        </p:spPr>
        <p:txBody>
          <a:bodyPr wrap="none" rtlCol="0">
            <a:spAutoFit/>
          </a:bodyPr>
          <a:lstStyle/>
          <a:p>
            <a:r>
              <a:rPr lang="en-US" sz="1100">
                <a:latin typeface="+mn-lt"/>
              </a:rPr>
              <a:t>AVX</a:t>
            </a:r>
            <a:endParaRPr lang="de-AT" sz="1400">
              <a:latin typeface="+mn-lt"/>
            </a:endParaRPr>
          </a:p>
        </p:txBody>
      </p:sp>
      <p:sp>
        <p:nvSpPr>
          <p:cNvPr id="6" name="TextBox 5">
            <a:extLst>
              <a:ext uri="{FF2B5EF4-FFF2-40B4-BE49-F238E27FC236}">
                <a16:creationId xmlns:a16="http://schemas.microsoft.com/office/drawing/2014/main" id="{59153EDE-1570-4C98-9A13-8F1FC24434C7}"/>
              </a:ext>
            </a:extLst>
          </p:cNvPr>
          <p:cNvSpPr txBox="1"/>
          <p:nvPr/>
        </p:nvSpPr>
        <p:spPr bwMode="auto">
          <a:xfrm>
            <a:off x="5078126" y="3395990"/>
            <a:ext cx="356188" cy="261610"/>
          </a:xfrm>
          <a:prstGeom prst="rect">
            <a:avLst/>
          </a:prstGeom>
          <a:noFill/>
          <a:ln w="6350">
            <a:noFill/>
          </a:ln>
          <a:effectLst/>
        </p:spPr>
        <p:txBody>
          <a:bodyPr wrap="none" rtlCol="0">
            <a:spAutoFit/>
          </a:bodyPr>
          <a:lstStyle/>
          <a:p>
            <a:r>
              <a:rPr lang="en-US" sz="1100">
                <a:latin typeface="+mn-lt"/>
              </a:rPr>
              <a:t>ILP</a:t>
            </a:r>
            <a:endParaRPr lang="de-AT" sz="1400">
              <a:latin typeface="+mn-lt"/>
            </a:endParaRPr>
          </a:p>
        </p:txBody>
      </p:sp>
      <p:sp>
        <p:nvSpPr>
          <p:cNvPr id="7" name="TextBox 6">
            <a:extLst>
              <a:ext uri="{FF2B5EF4-FFF2-40B4-BE49-F238E27FC236}">
                <a16:creationId xmlns:a16="http://schemas.microsoft.com/office/drawing/2014/main" id="{76906AE1-3524-4E47-B80A-EF26497B32F2}"/>
              </a:ext>
            </a:extLst>
          </p:cNvPr>
          <p:cNvSpPr txBox="1"/>
          <p:nvPr/>
        </p:nvSpPr>
        <p:spPr bwMode="auto">
          <a:xfrm>
            <a:off x="4566447" y="3743035"/>
            <a:ext cx="511679" cy="261610"/>
          </a:xfrm>
          <a:prstGeom prst="rect">
            <a:avLst/>
          </a:prstGeom>
          <a:noFill/>
          <a:ln w="6350">
            <a:noFill/>
          </a:ln>
          <a:effectLst/>
        </p:spPr>
        <p:txBody>
          <a:bodyPr wrap="none" rtlCol="0">
            <a:spAutoFit/>
          </a:bodyPr>
          <a:lstStyle/>
          <a:p>
            <a:r>
              <a:rPr lang="en-US" sz="1100">
                <a:latin typeface="+mn-lt"/>
              </a:rPr>
              <a:t>inline</a:t>
            </a:r>
            <a:endParaRPr lang="de-AT" sz="1400">
              <a:latin typeface="+mn-lt"/>
            </a:endParaRPr>
          </a:p>
        </p:txBody>
      </p:sp>
      <p:sp>
        <p:nvSpPr>
          <p:cNvPr id="8" name="TextBox 7">
            <a:extLst>
              <a:ext uri="{FF2B5EF4-FFF2-40B4-BE49-F238E27FC236}">
                <a16:creationId xmlns:a16="http://schemas.microsoft.com/office/drawing/2014/main" id="{CCC7D3CE-09F6-4161-86BC-FB6DD460BF6D}"/>
              </a:ext>
            </a:extLst>
          </p:cNvPr>
          <p:cNvSpPr txBox="1"/>
          <p:nvPr/>
        </p:nvSpPr>
        <p:spPr bwMode="auto">
          <a:xfrm>
            <a:off x="5078126" y="3959275"/>
            <a:ext cx="1295547" cy="261610"/>
          </a:xfrm>
          <a:prstGeom prst="rect">
            <a:avLst/>
          </a:prstGeom>
          <a:noFill/>
          <a:ln w="6350">
            <a:noFill/>
          </a:ln>
          <a:effectLst/>
        </p:spPr>
        <p:txBody>
          <a:bodyPr wrap="none" rtlCol="0">
            <a:spAutoFit/>
          </a:bodyPr>
          <a:lstStyle/>
          <a:p>
            <a:r>
              <a:rPr lang="en-US" sz="1100">
                <a:latin typeface="+mn-lt"/>
              </a:rPr>
              <a:t>scalar replacement</a:t>
            </a:r>
            <a:endParaRPr lang="de-AT" sz="1400">
              <a:latin typeface="+mn-lt"/>
            </a:endParaRPr>
          </a:p>
        </p:txBody>
      </p:sp>
      <p:sp>
        <p:nvSpPr>
          <p:cNvPr id="9" name="TextBox 8">
            <a:extLst>
              <a:ext uri="{FF2B5EF4-FFF2-40B4-BE49-F238E27FC236}">
                <a16:creationId xmlns:a16="http://schemas.microsoft.com/office/drawing/2014/main" id="{DE189F86-0396-4DED-BC3F-AD7D8631EA88}"/>
              </a:ext>
            </a:extLst>
          </p:cNvPr>
          <p:cNvSpPr txBox="1"/>
          <p:nvPr/>
        </p:nvSpPr>
        <p:spPr bwMode="auto">
          <a:xfrm>
            <a:off x="4154475" y="4729957"/>
            <a:ext cx="923651" cy="261610"/>
          </a:xfrm>
          <a:prstGeom prst="rect">
            <a:avLst/>
          </a:prstGeom>
          <a:noFill/>
          <a:ln w="6350">
            <a:noFill/>
          </a:ln>
          <a:effectLst/>
        </p:spPr>
        <p:txBody>
          <a:bodyPr wrap="none" rtlCol="0">
            <a:spAutoFit/>
          </a:bodyPr>
          <a:lstStyle/>
          <a:p>
            <a:r>
              <a:rPr lang="en-US" sz="1100">
                <a:latin typeface="+mn-lt"/>
              </a:rPr>
              <a:t>unoptimized</a:t>
            </a:r>
            <a:endParaRPr lang="de-AT" sz="1100">
              <a:latin typeface="+mn-lt"/>
            </a:endParaRPr>
          </a:p>
        </p:txBody>
      </p:sp>
    </p:spTree>
    <p:extLst>
      <p:ext uri="{BB962C8B-B14F-4D97-AF65-F5344CB8AC3E}">
        <p14:creationId xmlns:p14="http://schemas.microsoft.com/office/powerpoint/2010/main" val="965802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022CB-6BF0-4CD5-AB48-28A8470F361E}"/>
              </a:ext>
            </a:extLst>
          </p:cNvPr>
          <p:cNvSpPr>
            <a:spLocks noGrp="1"/>
          </p:cNvSpPr>
          <p:nvPr>
            <p:ph type="title"/>
          </p:nvPr>
        </p:nvSpPr>
        <p:spPr/>
        <p:txBody>
          <a:bodyPr/>
          <a:lstStyle/>
          <a:p>
            <a:pPr marL="118745" indent="-118745"/>
            <a:r>
              <a:rPr lang="en-US">
                <a:latin typeface="Calibri"/>
                <a:cs typeface="Calibri"/>
              </a:rPr>
              <a:t>Entropy Based Search Space Reduction</a:t>
            </a:r>
            <a:endParaRPr lang="en-US">
              <a:cs typeface="Calibri" pitchFamily="34" charset="0"/>
            </a:endParaRPr>
          </a:p>
        </p:txBody>
      </p:sp>
      <p:grpSp>
        <p:nvGrpSpPr>
          <p:cNvPr id="6" name="Group 5">
            <a:extLst>
              <a:ext uri="{FF2B5EF4-FFF2-40B4-BE49-F238E27FC236}">
                <a16:creationId xmlns:a16="http://schemas.microsoft.com/office/drawing/2014/main" id="{B953C93D-5E2D-4142-9124-86C0B07DFA9E}"/>
              </a:ext>
            </a:extLst>
          </p:cNvPr>
          <p:cNvGrpSpPr/>
          <p:nvPr/>
        </p:nvGrpSpPr>
        <p:grpSpPr>
          <a:xfrm>
            <a:off x="4506919" y="3631307"/>
            <a:ext cx="3799733" cy="2225956"/>
            <a:chOff x="4661378" y="4205896"/>
            <a:chExt cx="3812089" cy="2238312"/>
          </a:xfrm>
        </p:grpSpPr>
        <p:pic>
          <p:nvPicPr>
            <p:cNvPr id="24" name="Picture 24" descr="A person posing for the camera&#10;&#10;Description generated with very high confidence">
              <a:extLst>
                <a:ext uri="{FF2B5EF4-FFF2-40B4-BE49-F238E27FC236}">
                  <a16:creationId xmlns:a16="http://schemas.microsoft.com/office/drawing/2014/main" id="{F5E29655-67F5-45FB-9A46-FCAC05EF1622}"/>
                </a:ext>
              </a:extLst>
            </p:cNvPr>
            <p:cNvPicPr>
              <a:picLocks noChangeAspect="1"/>
            </p:cNvPicPr>
            <p:nvPr/>
          </p:nvPicPr>
          <p:blipFill>
            <a:blip r:embed="rId3"/>
            <a:stretch>
              <a:fillRect/>
            </a:stretch>
          </p:blipFill>
          <p:spPr>
            <a:xfrm>
              <a:off x="4661378" y="4205896"/>
              <a:ext cx="2236155" cy="2227561"/>
            </a:xfrm>
            <a:prstGeom prst="rect">
              <a:avLst/>
            </a:prstGeom>
          </p:spPr>
        </p:pic>
        <p:sp>
          <p:nvSpPr>
            <p:cNvPr id="30" name="TextBox 29">
              <a:extLst>
                <a:ext uri="{FF2B5EF4-FFF2-40B4-BE49-F238E27FC236}">
                  <a16:creationId xmlns:a16="http://schemas.microsoft.com/office/drawing/2014/main" id="{0CA99FA9-7A6C-4F69-82B2-1F28FC80356D}"/>
                </a:ext>
              </a:extLst>
            </p:cNvPr>
            <p:cNvSpPr txBox="1"/>
            <p:nvPr/>
          </p:nvSpPr>
          <p:spPr bwMode="auto">
            <a:xfrm>
              <a:off x="7089177" y="5705544"/>
              <a:ext cx="1384290" cy="738664"/>
            </a:xfrm>
            <a:prstGeom prst="rect">
              <a:avLst/>
            </a:prstGeom>
            <a:noFill/>
            <a:ln w="6350">
              <a:noFill/>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400">
                  <a:latin typeface="+mn-lt"/>
                </a:rPr>
                <a:t>Reduction: 80 %</a:t>
              </a:r>
            </a:p>
            <a:p>
              <a:r>
                <a:rPr lang="en-US" sz="1400" b="0">
                  <a:latin typeface="Calibri"/>
                  <a:cs typeface="Calibri"/>
                </a:rPr>
                <a:t>0.4596 s</a:t>
              </a:r>
            </a:p>
            <a:p>
              <a:r>
                <a:rPr lang="en-US" sz="1400" b="0">
                  <a:latin typeface="Calibri"/>
                  <a:cs typeface="Calibri"/>
                </a:rPr>
                <a:t>4.84x speedup</a:t>
              </a:r>
            </a:p>
          </p:txBody>
        </p:sp>
      </p:grpSp>
      <p:grpSp>
        <p:nvGrpSpPr>
          <p:cNvPr id="5" name="Group 4">
            <a:extLst>
              <a:ext uri="{FF2B5EF4-FFF2-40B4-BE49-F238E27FC236}">
                <a16:creationId xmlns:a16="http://schemas.microsoft.com/office/drawing/2014/main" id="{687DA46A-B51F-4ABA-8828-A376C15DD1FC}"/>
              </a:ext>
            </a:extLst>
          </p:cNvPr>
          <p:cNvGrpSpPr/>
          <p:nvPr/>
        </p:nvGrpSpPr>
        <p:grpSpPr>
          <a:xfrm>
            <a:off x="484699" y="3631307"/>
            <a:ext cx="3625343" cy="2227561"/>
            <a:chOff x="484699" y="4205896"/>
            <a:chExt cx="3625343" cy="2227561"/>
          </a:xfrm>
        </p:grpSpPr>
        <p:pic>
          <p:nvPicPr>
            <p:cNvPr id="45" name="Picture 45" descr="A person posing for the camera&#10;&#10;Description generated with very high confidence">
              <a:extLst>
                <a:ext uri="{FF2B5EF4-FFF2-40B4-BE49-F238E27FC236}">
                  <a16:creationId xmlns:a16="http://schemas.microsoft.com/office/drawing/2014/main" id="{2779D4C3-23F9-4CA9-9C8E-CB725745CC2C}"/>
                </a:ext>
              </a:extLst>
            </p:cNvPr>
            <p:cNvPicPr>
              <a:picLocks noChangeAspect="1"/>
            </p:cNvPicPr>
            <p:nvPr/>
          </p:nvPicPr>
          <p:blipFill>
            <a:blip r:embed="rId4"/>
            <a:stretch>
              <a:fillRect/>
            </a:stretch>
          </p:blipFill>
          <p:spPr>
            <a:xfrm>
              <a:off x="484699" y="4205896"/>
              <a:ext cx="2236155" cy="2227561"/>
            </a:xfrm>
            <a:prstGeom prst="rect">
              <a:avLst/>
            </a:prstGeom>
          </p:spPr>
        </p:pic>
        <p:sp>
          <p:nvSpPr>
            <p:cNvPr id="46" name="TextBox 45">
              <a:extLst>
                <a:ext uri="{FF2B5EF4-FFF2-40B4-BE49-F238E27FC236}">
                  <a16:creationId xmlns:a16="http://schemas.microsoft.com/office/drawing/2014/main" id="{91C02682-3177-4A43-A043-645966550D5C}"/>
                </a:ext>
              </a:extLst>
            </p:cNvPr>
            <p:cNvSpPr txBox="1"/>
            <p:nvPr/>
          </p:nvSpPr>
          <p:spPr bwMode="auto">
            <a:xfrm>
              <a:off x="2927539" y="5703396"/>
              <a:ext cx="1182503" cy="523220"/>
            </a:xfrm>
            <a:prstGeom prst="rect">
              <a:avLst/>
            </a:prstGeom>
            <a:noFill/>
            <a:ln w="6350">
              <a:noFill/>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400">
                  <a:latin typeface="Calibri"/>
                  <a:cs typeface="Calibri"/>
                </a:rPr>
                <a:t>Unoptimized </a:t>
              </a:r>
              <a:endParaRPr lang="en-US" sz="1400" b="0">
                <a:latin typeface="Calibri"/>
                <a:cs typeface="Calibri"/>
              </a:endParaRPr>
            </a:p>
            <a:p>
              <a:r>
                <a:rPr lang="en-US" sz="1400" b="0">
                  <a:latin typeface="Calibri"/>
                  <a:cs typeface="Calibri"/>
                </a:rPr>
                <a:t>2.2263 s</a:t>
              </a:r>
            </a:p>
          </p:txBody>
        </p:sp>
      </p:grpSp>
      <p:grpSp>
        <p:nvGrpSpPr>
          <p:cNvPr id="3" name="Group 2">
            <a:extLst>
              <a:ext uri="{FF2B5EF4-FFF2-40B4-BE49-F238E27FC236}">
                <a16:creationId xmlns:a16="http://schemas.microsoft.com/office/drawing/2014/main" id="{A7B66975-31FB-4B92-B1A4-DE04125B505F}"/>
              </a:ext>
            </a:extLst>
          </p:cNvPr>
          <p:cNvGrpSpPr/>
          <p:nvPr/>
        </p:nvGrpSpPr>
        <p:grpSpPr>
          <a:xfrm>
            <a:off x="482409" y="1803560"/>
            <a:ext cx="6993484" cy="1149304"/>
            <a:chOff x="482409" y="2544965"/>
            <a:chExt cx="6993484" cy="1149304"/>
          </a:xfrm>
        </p:grpSpPr>
        <p:grpSp>
          <p:nvGrpSpPr>
            <p:cNvPr id="16" name="Group 15">
              <a:extLst>
                <a:ext uri="{FF2B5EF4-FFF2-40B4-BE49-F238E27FC236}">
                  <a16:creationId xmlns:a16="http://schemas.microsoft.com/office/drawing/2014/main" id="{5C5BDB0F-CFAF-412E-A364-825C3E73DCDE}"/>
                </a:ext>
              </a:extLst>
            </p:cNvPr>
            <p:cNvGrpSpPr/>
            <p:nvPr/>
          </p:nvGrpSpPr>
          <p:grpSpPr>
            <a:xfrm>
              <a:off x="482409" y="2544965"/>
              <a:ext cx="2997366" cy="1149304"/>
              <a:chOff x="482409" y="1367590"/>
              <a:chExt cx="2997366" cy="1149304"/>
            </a:xfrm>
          </p:grpSpPr>
          <p:grpSp>
            <p:nvGrpSpPr>
              <p:cNvPr id="11" name="Group 10">
                <a:extLst>
                  <a:ext uri="{FF2B5EF4-FFF2-40B4-BE49-F238E27FC236}">
                    <a16:creationId xmlns:a16="http://schemas.microsoft.com/office/drawing/2014/main" id="{FEB00642-1719-4329-9F99-659DC5F5FCB3}"/>
                  </a:ext>
                </a:extLst>
              </p:cNvPr>
              <p:cNvGrpSpPr/>
              <p:nvPr/>
            </p:nvGrpSpPr>
            <p:grpSpPr>
              <a:xfrm>
                <a:off x="482409" y="1367590"/>
                <a:ext cx="2445687" cy="1149304"/>
                <a:chOff x="482409" y="1178522"/>
                <a:chExt cx="2445687" cy="1149304"/>
              </a:xfrm>
            </p:grpSpPr>
            <p:sp>
              <p:nvSpPr>
                <p:cNvPr id="7" name="TextBox 6">
                  <a:extLst>
                    <a:ext uri="{FF2B5EF4-FFF2-40B4-BE49-F238E27FC236}">
                      <a16:creationId xmlns:a16="http://schemas.microsoft.com/office/drawing/2014/main" id="{0D761C9C-B69E-4BB4-80F9-4903039F127E}"/>
                    </a:ext>
                  </a:extLst>
                </p:cNvPr>
                <p:cNvSpPr txBox="1"/>
                <p:nvPr/>
              </p:nvSpPr>
              <p:spPr bwMode="auto">
                <a:xfrm>
                  <a:off x="1738347" y="1257085"/>
                  <a:ext cx="1189749" cy="307777"/>
                </a:xfrm>
                <a:prstGeom prst="rect">
                  <a:avLst/>
                </a:prstGeom>
                <a:noFill/>
                <a:ln w="6350">
                  <a:noFill/>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400">
                      <a:latin typeface="+mn-lt"/>
                    </a:rPr>
                    <a:t>High entropy </a:t>
                  </a:r>
                  <a:endParaRPr lang="en-US"/>
                </a:p>
              </p:txBody>
            </p:sp>
            <p:pic>
              <p:nvPicPr>
                <p:cNvPr id="8" name="Picture 8" descr="A picture containing screen, building, tower&#10;&#10;Description generated with very high confidence">
                  <a:extLst>
                    <a:ext uri="{FF2B5EF4-FFF2-40B4-BE49-F238E27FC236}">
                      <a16:creationId xmlns:a16="http://schemas.microsoft.com/office/drawing/2014/main" id="{CEB49C7D-CFD6-44DF-9FF4-33EC9F9FB037}"/>
                    </a:ext>
                  </a:extLst>
                </p:cNvPr>
                <p:cNvPicPr>
                  <a:picLocks noChangeAspect="1"/>
                </p:cNvPicPr>
                <p:nvPr/>
              </p:nvPicPr>
              <p:blipFill>
                <a:blip r:embed="rId5"/>
                <a:stretch>
                  <a:fillRect/>
                </a:stretch>
              </p:blipFill>
              <p:spPr>
                <a:xfrm>
                  <a:off x="482409" y="1178522"/>
                  <a:ext cx="1123522" cy="1149304"/>
                </a:xfrm>
                <a:prstGeom prst="rect">
                  <a:avLst/>
                </a:prstGeom>
              </p:spPr>
            </p:pic>
          </p:grpSp>
          <p:sp>
            <p:nvSpPr>
              <p:cNvPr id="14" name="TextBox 13">
                <a:extLst>
                  <a:ext uri="{FF2B5EF4-FFF2-40B4-BE49-F238E27FC236}">
                    <a16:creationId xmlns:a16="http://schemas.microsoft.com/office/drawing/2014/main" id="{B9755279-E2E7-4484-9666-D35D84E2002D}"/>
                  </a:ext>
                </a:extLst>
              </p:cNvPr>
              <p:cNvSpPr txBox="1"/>
              <p:nvPr/>
            </p:nvSpPr>
            <p:spPr bwMode="auto">
              <a:xfrm>
                <a:off x="1765203" y="1790985"/>
                <a:ext cx="1714572" cy="307777"/>
              </a:xfrm>
              <a:prstGeom prst="rect">
                <a:avLst/>
              </a:prstGeom>
              <a:noFill/>
              <a:ln w="6350">
                <a:noFill/>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400" b="0">
                    <a:latin typeface="Calibri"/>
                    <a:cs typeface="Calibri"/>
                    <a:sym typeface="Wingdings" panose="05000000000000000000" pitchFamily="2" charset="2"/>
                  </a:rPr>
                  <a:t></a:t>
                </a:r>
                <a:r>
                  <a:rPr lang="en-US" sz="1400" b="0">
                    <a:latin typeface="Calibri"/>
                    <a:cs typeface="Calibri"/>
                  </a:rPr>
                  <a:t> unlikely similarity </a:t>
                </a:r>
                <a:endParaRPr lang="en-US" sz="1400" b="0">
                  <a:latin typeface="+mn-lt"/>
                  <a:cs typeface="Calibri"/>
                </a:endParaRPr>
              </a:p>
            </p:txBody>
          </p:sp>
          <p:sp>
            <p:nvSpPr>
              <p:cNvPr id="22" name="TextBox 21">
                <a:extLst>
                  <a:ext uri="{FF2B5EF4-FFF2-40B4-BE49-F238E27FC236}">
                    <a16:creationId xmlns:a16="http://schemas.microsoft.com/office/drawing/2014/main" id="{08C2D350-3E8D-4D9B-BC52-4BA386DC961C}"/>
                  </a:ext>
                </a:extLst>
              </p:cNvPr>
              <p:cNvSpPr txBox="1"/>
              <p:nvPr/>
            </p:nvSpPr>
            <p:spPr bwMode="auto">
              <a:xfrm>
                <a:off x="1765203" y="2160526"/>
                <a:ext cx="1508875" cy="307777"/>
              </a:xfrm>
              <a:prstGeom prst="rect">
                <a:avLst/>
              </a:prstGeom>
              <a:noFill/>
              <a:ln w="6350">
                <a:noFill/>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400" b="0">
                    <a:latin typeface="Calibri"/>
                    <a:cs typeface="Calibri"/>
                    <a:sym typeface="Wingdings" panose="05000000000000000000" pitchFamily="2" charset="2"/>
                  </a:rPr>
                  <a:t></a:t>
                </a:r>
                <a:r>
                  <a:rPr lang="en-US" sz="1400" b="0">
                    <a:latin typeface="Calibri"/>
                    <a:cs typeface="Calibri"/>
                  </a:rPr>
                  <a:t> low reusability </a:t>
                </a:r>
                <a:endParaRPr lang="en-US" sz="1400" b="0">
                  <a:latin typeface="+mn-lt"/>
                  <a:cs typeface="Calibri"/>
                </a:endParaRPr>
              </a:p>
            </p:txBody>
          </p:sp>
        </p:grpSp>
        <p:grpSp>
          <p:nvGrpSpPr>
            <p:cNvPr id="18" name="Group 17">
              <a:extLst>
                <a:ext uri="{FF2B5EF4-FFF2-40B4-BE49-F238E27FC236}">
                  <a16:creationId xmlns:a16="http://schemas.microsoft.com/office/drawing/2014/main" id="{91762152-3CB4-4843-941D-06243C8BF0F9}"/>
                </a:ext>
              </a:extLst>
            </p:cNvPr>
            <p:cNvGrpSpPr/>
            <p:nvPr/>
          </p:nvGrpSpPr>
          <p:grpSpPr>
            <a:xfrm>
              <a:off x="4684868" y="2579341"/>
              <a:ext cx="2791025" cy="1114927"/>
              <a:chOff x="482409" y="2785597"/>
              <a:chExt cx="2791025" cy="1114927"/>
            </a:xfrm>
          </p:grpSpPr>
          <p:grpSp>
            <p:nvGrpSpPr>
              <p:cNvPr id="12" name="Group 11">
                <a:extLst>
                  <a:ext uri="{FF2B5EF4-FFF2-40B4-BE49-F238E27FC236}">
                    <a16:creationId xmlns:a16="http://schemas.microsoft.com/office/drawing/2014/main" id="{4DDD7E69-CEB7-48BB-9F5B-FEB0C061843A}"/>
                  </a:ext>
                </a:extLst>
              </p:cNvPr>
              <p:cNvGrpSpPr/>
              <p:nvPr/>
            </p:nvGrpSpPr>
            <p:grpSpPr>
              <a:xfrm>
                <a:off x="482409" y="2785597"/>
                <a:ext cx="2384317" cy="1114927"/>
                <a:chOff x="482409" y="2716845"/>
                <a:chExt cx="2384317" cy="1114927"/>
              </a:xfrm>
            </p:grpSpPr>
            <p:sp>
              <p:nvSpPr>
                <p:cNvPr id="15" name="TextBox 14">
                  <a:extLst>
                    <a:ext uri="{FF2B5EF4-FFF2-40B4-BE49-F238E27FC236}">
                      <a16:creationId xmlns:a16="http://schemas.microsoft.com/office/drawing/2014/main" id="{BFA6AEE2-5D06-49FE-8A49-553547BCE78A}"/>
                    </a:ext>
                  </a:extLst>
                </p:cNvPr>
                <p:cNvSpPr txBox="1"/>
                <p:nvPr/>
              </p:nvSpPr>
              <p:spPr bwMode="auto">
                <a:xfrm>
                  <a:off x="1712564" y="2761032"/>
                  <a:ext cx="1154162" cy="307777"/>
                </a:xfrm>
                <a:prstGeom prst="rect">
                  <a:avLst/>
                </a:prstGeom>
                <a:noFill/>
                <a:ln w="6350">
                  <a:noFill/>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400">
                      <a:latin typeface="+mn-lt"/>
                    </a:rPr>
                    <a:t>Low entropy </a:t>
                  </a:r>
                  <a:endParaRPr lang="en-US"/>
                </a:p>
              </p:txBody>
            </p:sp>
            <p:pic>
              <p:nvPicPr>
                <p:cNvPr id="10" name="Picture 10" descr="A picture containing screen, building, crossword, tower&#10;&#10;Description generated with very high confidence">
                  <a:extLst>
                    <a:ext uri="{FF2B5EF4-FFF2-40B4-BE49-F238E27FC236}">
                      <a16:creationId xmlns:a16="http://schemas.microsoft.com/office/drawing/2014/main" id="{AB558EAF-6542-4BAF-A34C-500BFD104643}"/>
                    </a:ext>
                  </a:extLst>
                </p:cNvPr>
                <p:cNvPicPr>
                  <a:picLocks noChangeAspect="1"/>
                </p:cNvPicPr>
                <p:nvPr/>
              </p:nvPicPr>
              <p:blipFill>
                <a:blip r:embed="rId6"/>
                <a:stretch>
                  <a:fillRect/>
                </a:stretch>
              </p:blipFill>
              <p:spPr>
                <a:xfrm>
                  <a:off x="482409" y="2716845"/>
                  <a:ext cx="1123521" cy="1114927"/>
                </a:xfrm>
                <a:prstGeom prst="rect">
                  <a:avLst/>
                </a:prstGeom>
              </p:spPr>
            </p:pic>
          </p:grpSp>
          <p:sp>
            <p:nvSpPr>
              <p:cNvPr id="17" name="TextBox 16">
                <a:extLst>
                  <a:ext uri="{FF2B5EF4-FFF2-40B4-BE49-F238E27FC236}">
                    <a16:creationId xmlns:a16="http://schemas.microsoft.com/office/drawing/2014/main" id="{4C16A246-EEA7-4EAF-9D53-2B2CA471AADC}"/>
                  </a:ext>
                </a:extLst>
              </p:cNvPr>
              <p:cNvSpPr txBox="1"/>
              <p:nvPr/>
            </p:nvSpPr>
            <p:spPr bwMode="auto">
              <a:xfrm>
                <a:off x="1748016" y="3191805"/>
                <a:ext cx="1525418" cy="307777"/>
              </a:xfrm>
              <a:prstGeom prst="rect">
                <a:avLst/>
              </a:prstGeom>
              <a:noFill/>
              <a:ln w="6350">
                <a:noFill/>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400" b="0">
                    <a:latin typeface="Calibri"/>
                    <a:cs typeface="Calibri"/>
                    <a:sym typeface="Wingdings" panose="05000000000000000000" pitchFamily="2" charset="2"/>
                  </a:rPr>
                  <a:t></a:t>
                </a:r>
                <a:r>
                  <a:rPr lang="en-US" sz="1400" b="0">
                    <a:latin typeface="Calibri"/>
                    <a:cs typeface="Calibri"/>
                  </a:rPr>
                  <a:t> likely similarity </a:t>
                </a:r>
                <a:endParaRPr lang="en-US" sz="1400" b="0">
                  <a:latin typeface="+mn-lt"/>
                  <a:cs typeface="Calibri"/>
                </a:endParaRPr>
              </a:p>
            </p:txBody>
          </p:sp>
          <p:sp>
            <p:nvSpPr>
              <p:cNvPr id="25" name="TextBox 24">
                <a:extLst>
                  <a:ext uri="{FF2B5EF4-FFF2-40B4-BE49-F238E27FC236}">
                    <a16:creationId xmlns:a16="http://schemas.microsoft.com/office/drawing/2014/main" id="{16603DA5-B15E-40F9-959A-7B197B8A32CB}"/>
                  </a:ext>
                </a:extLst>
              </p:cNvPr>
              <p:cNvSpPr txBox="1"/>
              <p:nvPr/>
            </p:nvSpPr>
            <p:spPr bwMode="auto">
              <a:xfrm>
                <a:off x="1748015" y="3544158"/>
                <a:ext cx="1520801" cy="307777"/>
              </a:xfrm>
              <a:prstGeom prst="rect">
                <a:avLst/>
              </a:prstGeom>
              <a:noFill/>
              <a:ln w="6350">
                <a:noFill/>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1400" b="0">
                    <a:latin typeface="Calibri"/>
                    <a:cs typeface="Calibri"/>
                    <a:sym typeface="Wingdings" panose="05000000000000000000" pitchFamily="2" charset="2"/>
                  </a:rPr>
                  <a:t></a:t>
                </a:r>
                <a:r>
                  <a:rPr lang="en-US" sz="1400" b="0">
                    <a:latin typeface="Calibri"/>
                    <a:cs typeface="Calibri"/>
                  </a:rPr>
                  <a:t> high reusability</a:t>
                </a:r>
              </a:p>
            </p:txBody>
          </p:sp>
        </p:grpSp>
      </p:grpSp>
    </p:spTree>
    <p:extLst>
      <p:ext uri="{BB962C8B-B14F-4D97-AF65-F5344CB8AC3E}">
        <p14:creationId xmlns:p14="http://schemas.microsoft.com/office/powerpoint/2010/main" val="1397841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FB60F-520F-43D1-BCD7-A6A6B94D0F90}"/>
              </a:ext>
            </a:extLst>
          </p:cNvPr>
          <p:cNvSpPr>
            <a:spLocks noGrp="1"/>
          </p:cNvSpPr>
          <p:nvPr>
            <p:ph type="title"/>
          </p:nvPr>
        </p:nvSpPr>
        <p:spPr/>
        <p:txBody>
          <a:bodyPr/>
          <a:lstStyle/>
          <a:p>
            <a:r>
              <a:rPr lang="en-US"/>
              <a:t>Results:</a:t>
            </a:r>
            <a:endParaRPr lang="de-AT"/>
          </a:p>
        </p:txBody>
      </p:sp>
      <p:sp>
        <p:nvSpPr>
          <p:cNvPr id="3" name="TextBox 2">
            <a:extLst>
              <a:ext uri="{FF2B5EF4-FFF2-40B4-BE49-F238E27FC236}">
                <a16:creationId xmlns:a16="http://schemas.microsoft.com/office/drawing/2014/main" id="{31A5F4ED-107B-4C25-A1B7-8BB178E7833C}"/>
              </a:ext>
            </a:extLst>
          </p:cNvPr>
          <p:cNvSpPr txBox="1"/>
          <p:nvPr/>
        </p:nvSpPr>
        <p:spPr bwMode="auto">
          <a:xfrm>
            <a:off x="5102423" y="1485900"/>
            <a:ext cx="3783874" cy="707886"/>
          </a:xfrm>
          <a:prstGeom prst="rect">
            <a:avLst/>
          </a:prstGeom>
          <a:no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mn-lt"/>
              </a:rPr>
              <a:t>1024 x 1024 pixels</a:t>
            </a:r>
          </a:p>
          <a:p>
            <a:endParaRPr lang="en-US" sz="2000">
              <a:latin typeface="+mn-lt"/>
              <a:cs typeface="Calibri"/>
            </a:endParaRPr>
          </a:p>
        </p:txBody>
      </p:sp>
      <p:sp>
        <p:nvSpPr>
          <p:cNvPr id="10" name="TextBox 9">
            <a:extLst>
              <a:ext uri="{FF2B5EF4-FFF2-40B4-BE49-F238E27FC236}">
                <a16:creationId xmlns:a16="http://schemas.microsoft.com/office/drawing/2014/main" id="{66A08716-2503-4330-9178-AA13A123F13B}"/>
              </a:ext>
            </a:extLst>
          </p:cNvPr>
          <p:cNvSpPr txBox="1"/>
          <p:nvPr/>
        </p:nvSpPr>
        <p:spPr bwMode="auto">
          <a:xfrm>
            <a:off x="5103018" y="2924175"/>
            <a:ext cx="3783874" cy="400110"/>
          </a:xfrm>
          <a:prstGeom prst="rect">
            <a:avLst/>
          </a:prstGeom>
          <a:no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mn-lt"/>
              </a:rPr>
              <a:t>Fast unoptimized:	40s</a:t>
            </a:r>
          </a:p>
        </p:txBody>
      </p:sp>
      <p:pic>
        <p:nvPicPr>
          <p:cNvPr id="11" name="Picture 11" descr="A person holding an umbrella&#10;&#10;Description generated with high confidence">
            <a:extLst>
              <a:ext uri="{FF2B5EF4-FFF2-40B4-BE49-F238E27FC236}">
                <a16:creationId xmlns:a16="http://schemas.microsoft.com/office/drawing/2014/main" id="{454EDC7D-CF71-433E-B6AD-A366541AEC51}"/>
              </a:ext>
            </a:extLst>
          </p:cNvPr>
          <p:cNvPicPr>
            <a:picLocks noChangeAspect="1"/>
          </p:cNvPicPr>
          <p:nvPr/>
        </p:nvPicPr>
        <p:blipFill>
          <a:blip r:embed="rId3"/>
          <a:stretch>
            <a:fillRect/>
          </a:stretch>
        </p:blipFill>
        <p:spPr>
          <a:xfrm>
            <a:off x="467917" y="1557338"/>
            <a:ext cx="4368403" cy="4377332"/>
          </a:xfrm>
          <a:prstGeom prst="rect">
            <a:avLst/>
          </a:prstGeom>
        </p:spPr>
      </p:pic>
      <p:sp>
        <p:nvSpPr>
          <p:cNvPr id="9" name="TextBox 9">
            <a:extLst>
              <a:ext uri="{FF2B5EF4-FFF2-40B4-BE49-F238E27FC236}">
                <a16:creationId xmlns:a16="http://schemas.microsoft.com/office/drawing/2014/main" id="{F9D9A637-4F22-458F-82F7-0A52A02ABE97}"/>
              </a:ext>
            </a:extLst>
          </p:cNvPr>
          <p:cNvSpPr txBox="1"/>
          <p:nvPr/>
        </p:nvSpPr>
        <p:spPr bwMode="auto">
          <a:xfrm>
            <a:off x="5099110" y="2336631"/>
            <a:ext cx="3783874" cy="400110"/>
          </a:xfrm>
          <a:prstGeom prst="rect">
            <a:avLst/>
          </a:prstGeom>
          <a:no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mn-lt"/>
              </a:rPr>
              <a:t>Base implementation:     228s</a:t>
            </a:r>
          </a:p>
        </p:txBody>
      </p:sp>
      <p:sp>
        <p:nvSpPr>
          <p:cNvPr id="12" name="TextBox 9">
            <a:extLst>
              <a:ext uri="{FF2B5EF4-FFF2-40B4-BE49-F238E27FC236}">
                <a16:creationId xmlns:a16="http://schemas.microsoft.com/office/drawing/2014/main" id="{4BC115C1-CDB0-4B71-869E-14D1676AA99C}"/>
              </a:ext>
            </a:extLst>
          </p:cNvPr>
          <p:cNvSpPr txBox="1"/>
          <p:nvPr/>
        </p:nvSpPr>
        <p:spPr bwMode="auto">
          <a:xfrm>
            <a:off x="5099110" y="3507164"/>
            <a:ext cx="3783874" cy="400110"/>
          </a:xfrm>
          <a:prstGeom prst="rect">
            <a:avLst/>
          </a:prstGeom>
          <a:no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mn-lt"/>
              </a:rPr>
              <a:t>Fast optimized:	             3.04s</a:t>
            </a:r>
          </a:p>
        </p:txBody>
      </p:sp>
      <p:sp>
        <p:nvSpPr>
          <p:cNvPr id="13" name="TextBox 9">
            <a:extLst>
              <a:ext uri="{FF2B5EF4-FFF2-40B4-BE49-F238E27FC236}">
                <a16:creationId xmlns:a16="http://schemas.microsoft.com/office/drawing/2014/main" id="{A354B41E-A1CB-43C5-8995-54C11FFF8B4E}"/>
              </a:ext>
            </a:extLst>
          </p:cNvPr>
          <p:cNvSpPr txBox="1"/>
          <p:nvPr/>
        </p:nvSpPr>
        <p:spPr bwMode="auto">
          <a:xfrm>
            <a:off x="5099110" y="4090153"/>
            <a:ext cx="3783874" cy="707886"/>
          </a:xfrm>
          <a:prstGeom prst="rect">
            <a:avLst/>
          </a:prstGeom>
          <a:noFill/>
          <a:ln w="635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latin typeface="+mn-lt"/>
              </a:rPr>
              <a:t>Fast optimized </a:t>
            </a:r>
          </a:p>
          <a:p>
            <a:r>
              <a:rPr lang="en-US" sz="2000">
                <a:latin typeface="+mn-lt"/>
              </a:rPr>
              <a:t>w/entropy:	             0.59s</a:t>
            </a:r>
          </a:p>
        </p:txBody>
      </p:sp>
      <p:sp>
        <p:nvSpPr>
          <p:cNvPr id="4" name="TextBox 3">
            <a:extLst>
              <a:ext uri="{FF2B5EF4-FFF2-40B4-BE49-F238E27FC236}">
                <a16:creationId xmlns:a16="http://schemas.microsoft.com/office/drawing/2014/main" id="{6417C0C8-84F2-4685-8B07-269578885660}"/>
              </a:ext>
            </a:extLst>
          </p:cNvPr>
          <p:cNvSpPr txBox="1"/>
          <p:nvPr/>
        </p:nvSpPr>
        <p:spPr bwMode="auto">
          <a:xfrm>
            <a:off x="5099110" y="5132864"/>
            <a:ext cx="3054290" cy="584775"/>
          </a:xfrm>
          <a:prstGeom prst="rect">
            <a:avLst/>
          </a:prstGeom>
          <a:noFill/>
          <a:ln w="6350">
            <a:noFill/>
          </a:ln>
          <a:effectLst/>
        </p:spPr>
        <p:txBody>
          <a:bodyPr wrap="square" rtlCol="0">
            <a:spAutoFit/>
          </a:bodyPr>
          <a:lstStyle/>
          <a:p>
            <a:r>
              <a:rPr lang="de-AT" sz="3200">
                <a:solidFill>
                  <a:srgbClr val="FF0000"/>
                </a:solidFill>
                <a:latin typeface="+mn-lt"/>
              </a:rPr>
              <a:t>386x Speedup</a:t>
            </a:r>
          </a:p>
        </p:txBody>
      </p:sp>
    </p:spTree>
    <p:extLst>
      <p:ext uri="{BB962C8B-B14F-4D97-AF65-F5344CB8AC3E}">
        <p14:creationId xmlns:p14="http://schemas.microsoft.com/office/powerpoint/2010/main" val="275609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12" grpId="0"/>
      <p:bldP spid="1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FB60F-520F-43D1-BCD7-A6A6B94D0F90}"/>
              </a:ext>
            </a:extLst>
          </p:cNvPr>
          <p:cNvSpPr>
            <a:spLocks noGrp="1"/>
          </p:cNvSpPr>
          <p:nvPr>
            <p:ph type="title"/>
          </p:nvPr>
        </p:nvSpPr>
        <p:spPr/>
        <p:txBody>
          <a:bodyPr/>
          <a:lstStyle/>
          <a:p>
            <a:r>
              <a:rPr lang="en-US"/>
              <a:t>Strides</a:t>
            </a:r>
            <a:endParaRPr lang="de-AT"/>
          </a:p>
        </p:txBody>
      </p:sp>
      <p:pic>
        <p:nvPicPr>
          <p:cNvPr id="14" name="Picture 7" descr="A picture containing outdoor, person, object, man&#10;&#10;Description generated with very high confidence">
            <a:extLst>
              <a:ext uri="{FF2B5EF4-FFF2-40B4-BE49-F238E27FC236}">
                <a16:creationId xmlns:a16="http://schemas.microsoft.com/office/drawing/2014/main" id="{C6687BA6-B999-42A5-A28A-975E781C979A}"/>
              </a:ext>
            </a:extLst>
          </p:cNvPr>
          <p:cNvPicPr>
            <a:picLocks noChangeAspect="1"/>
          </p:cNvPicPr>
          <p:nvPr/>
        </p:nvPicPr>
        <p:blipFill>
          <a:blip r:embed="rId3"/>
          <a:stretch>
            <a:fillRect/>
          </a:stretch>
        </p:blipFill>
        <p:spPr>
          <a:xfrm>
            <a:off x="6019800" y="2020928"/>
            <a:ext cx="1512019" cy="1512019"/>
          </a:xfrm>
          <a:prstGeom prst="rect">
            <a:avLst/>
          </a:prstGeom>
        </p:spPr>
      </p:pic>
      <p:pic>
        <p:nvPicPr>
          <p:cNvPr id="15" name="Picture 7" descr="A picture containing outdoor, person, object, man&#10;&#10;Description generated with very high confidence">
            <a:extLst>
              <a:ext uri="{FF2B5EF4-FFF2-40B4-BE49-F238E27FC236}">
                <a16:creationId xmlns:a16="http://schemas.microsoft.com/office/drawing/2014/main" id="{9B8F7FBE-CDB1-4B0E-8DB7-BCFEA3F0A1C0}"/>
              </a:ext>
            </a:extLst>
          </p:cNvPr>
          <p:cNvPicPr>
            <a:picLocks noChangeAspect="1"/>
          </p:cNvPicPr>
          <p:nvPr/>
        </p:nvPicPr>
        <p:blipFill>
          <a:blip r:embed="rId3"/>
          <a:stretch>
            <a:fillRect/>
          </a:stretch>
        </p:blipFill>
        <p:spPr>
          <a:xfrm>
            <a:off x="552514" y="1291950"/>
            <a:ext cx="3036689" cy="3036689"/>
          </a:xfrm>
          <a:prstGeom prst="rect">
            <a:avLst/>
          </a:prstGeom>
        </p:spPr>
      </p:pic>
      <p:grpSp>
        <p:nvGrpSpPr>
          <p:cNvPr id="16" name="Gruppieren 15">
            <a:extLst>
              <a:ext uri="{FF2B5EF4-FFF2-40B4-BE49-F238E27FC236}">
                <a16:creationId xmlns:a16="http://schemas.microsoft.com/office/drawing/2014/main" id="{51270C72-45FD-409E-8ED6-9B7A2768F5C9}"/>
              </a:ext>
            </a:extLst>
          </p:cNvPr>
          <p:cNvGrpSpPr/>
          <p:nvPr/>
        </p:nvGrpSpPr>
        <p:grpSpPr>
          <a:xfrm>
            <a:off x="552514" y="1297206"/>
            <a:ext cx="3034883" cy="3034883"/>
            <a:chOff x="4346972" y="1688711"/>
            <a:chExt cx="3657600" cy="3657600"/>
          </a:xfrm>
        </p:grpSpPr>
        <p:sp>
          <p:nvSpPr>
            <p:cNvPr id="17" name="Rechteck 6">
              <a:extLst>
                <a:ext uri="{FF2B5EF4-FFF2-40B4-BE49-F238E27FC236}">
                  <a16:creationId xmlns:a16="http://schemas.microsoft.com/office/drawing/2014/main" id="{1BD8FA2F-A434-4C4F-AEE7-1D309D752D39}"/>
                </a:ext>
              </a:extLst>
            </p:cNvPr>
            <p:cNvSpPr/>
            <p:nvPr/>
          </p:nvSpPr>
          <p:spPr>
            <a:xfrm>
              <a:off x="48041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18" name="Rechteck 6">
              <a:extLst>
                <a:ext uri="{FF2B5EF4-FFF2-40B4-BE49-F238E27FC236}">
                  <a16:creationId xmlns:a16="http://schemas.microsoft.com/office/drawing/2014/main" id="{07D68909-18B6-45A4-8EBC-64826A558901}"/>
                </a:ext>
              </a:extLst>
            </p:cNvPr>
            <p:cNvSpPr/>
            <p:nvPr/>
          </p:nvSpPr>
          <p:spPr>
            <a:xfrm>
              <a:off x="43469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19" name="Rechteck 18">
              <a:extLst>
                <a:ext uri="{FF2B5EF4-FFF2-40B4-BE49-F238E27FC236}">
                  <a16:creationId xmlns:a16="http://schemas.microsoft.com/office/drawing/2014/main" id="{3CF2F0C3-FBC5-417B-96CA-11E9EB7A84CF}"/>
                </a:ext>
              </a:extLst>
            </p:cNvPr>
            <p:cNvSpPr/>
            <p:nvPr/>
          </p:nvSpPr>
          <p:spPr>
            <a:xfrm>
              <a:off x="52613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20" name="Rechteck 19">
              <a:extLst>
                <a:ext uri="{FF2B5EF4-FFF2-40B4-BE49-F238E27FC236}">
                  <a16:creationId xmlns:a16="http://schemas.microsoft.com/office/drawing/2014/main" id="{E7BD7DA7-5B65-48F4-A7E4-E5D9544CDB5D}"/>
                </a:ext>
              </a:extLst>
            </p:cNvPr>
            <p:cNvSpPr/>
            <p:nvPr/>
          </p:nvSpPr>
          <p:spPr>
            <a:xfrm>
              <a:off x="57185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21" name="Rechteck 6">
              <a:extLst>
                <a:ext uri="{FF2B5EF4-FFF2-40B4-BE49-F238E27FC236}">
                  <a16:creationId xmlns:a16="http://schemas.microsoft.com/office/drawing/2014/main" id="{91841B02-672E-4A60-85D2-8D40D96C79ED}"/>
                </a:ext>
              </a:extLst>
            </p:cNvPr>
            <p:cNvSpPr/>
            <p:nvPr/>
          </p:nvSpPr>
          <p:spPr>
            <a:xfrm>
              <a:off x="66329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22" name="Rechteck 6">
              <a:extLst>
                <a:ext uri="{FF2B5EF4-FFF2-40B4-BE49-F238E27FC236}">
                  <a16:creationId xmlns:a16="http://schemas.microsoft.com/office/drawing/2014/main" id="{5CD884C2-1861-4B77-A000-4E5DA07EB0E3}"/>
                </a:ext>
              </a:extLst>
            </p:cNvPr>
            <p:cNvSpPr/>
            <p:nvPr/>
          </p:nvSpPr>
          <p:spPr>
            <a:xfrm>
              <a:off x="61757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23" name="Rechteck 22">
              <a:extLst>
                <a:ext uri="{FF2B5EF4-FFF2-40B4-BE49-F238E27FC236}">
                  <a16:creationId xmlns:a16="http://schemas.microsoft.com/office/drawing/2014/main" id="{83CBCCA3-D5BD-4235-A0DC-9470BF62C4C0}"/>
                </a:ext>
              </a:extLst>
            </p:cNvPr>
            <p:cNvSpPr/>
            <p:nvPr/>
          </p:nvSpPr>
          <p:spPr>
            <a:xfrm>
              <a:off x="70901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24" name="Rechteck 23">
              <a:extLst>
                <a:ext uri="{FF2B5EF4-FFF2-40B4-BE49-F238E27FC236}">
                  <a16:creationId xmlns:a16="http://schemas.microsoft.com/office/drawing/2014/main" id="{43E68586-4EBD-4493-991C-0E93A0C8CA1F}"/>
                </a:ext>
              </a:extLst>
            </p:cNvPr>
            <p:cNvSpPr/>
            <p:nvPr/>
          </p:nvSpPr>
          <p:spPr>
            <a:xfrm>
              <a:off x="75473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25" name="Rechteck 6">
              <a:extLst>
                <a:ext uri="{FF2B5EF4-FFF2-40B4-BE49-F238E27FC236}">
                  <a16:creationId xmlns:a16="http://schemas.microsoft.com/office/drawing/2014/main" id="{EA04F758-D52F-4C47-B7A1-B174C2655654}"/>
                </a:ext>
              </a:extLst>
            </p:cNvPr>
            <p:cNvSpPr/>
            <p:nvPr/>
          </p:nvSpPr>
          <p:spPr>
            <a:xfrm>
              <a:off x="48041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26" name="Rechteck 6">
              <a:extLst>
                <a:ext uri="{FF2B5EF4-FFF2-40B4-BE49-F238E27FC236}">
                  <a16:creationId xmlns:a16="http://schemas.microsoft.com/office/drawing/2014/main" id="{3AD1552E-F5A6-4470-B2F5-F63A9B57D35D}"/>
                </a:ext>
              </a:extLst>
            </p:cNvPr>
            <p:cNvSpPr/>
            <p:nvPr/>
          </p:nvSpPr>
          <p:spPr>
            <a:xfrm>
              <a:off x="43469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27" name="Rechteck 26">
              <a:extLst>
                <a:ext uri="{FF2B5EF4-FFF2-40B4-BE49-F238E27FC236}">
                  <a16:creationId xmlns:a16="http://schemas.microsoft.com/office/drawing/2014/main" id="{5D14493C-1E18-494F-BA51-BEA20A28DE2F}"/>
                </a:ext>
              </a:extLst>
            </p:cNvPr>
            <p:cNvSpPr/>
            <p:nvPr/>
          </p:nvSpPr>
          <p:spPr>
            <a:xfrm>
              <a:off x="52613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28" name="Rechteck 27">
              <a:extLst>
                <a:ext uri="{FF2B5EF4-FFF2-40B4-BE49-F238E27FC236}">
                  <a16:creationId xmlns:a16="http://schemas.microsoft.com/office/drawing/2014/main" id="{246CB1C4-7858-4A08-8E43-02FFEE9B8CD6}"/>
                </a:ext>
              </a:extLst>
            </p:cNvPr>
            <p:cNvSpPr/>
            <p:nvPr/>
          </p:nvSpPr>
          <p:spPr>
            <a:xfrm>
              <a:off x="57185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29" name="Rechteck 6">
              <a:extLst>
                <a:ext uri="{FF2B5EF4-FFF2-40B4-BE49-F238E27FC236}">
                  <a16:creationId xmlns:a16="http://schemas.microsoft.com/office/drawing/2014/main" id="{00B25404-9F5C-4EBB-B9F7-7A9DDE35127C}"/>
                </a:ext>
              </a:extLst>
            </p:cNvPr>
            <p:cNvSpPr/>
            <p:nvPr/>
          </p:nvSpPr>
          <p:spPr>
            <a:xfrm>
              <a:off x="66329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0" name="Rechteck 6">
              <a:extLst>
                <a:ext uri="{FF2B5EF4-FFF2-40B4-BE49-F238E27FC236}">
                  <a16:creationId xmlns:a16="http://schemas.microsoft.com/office/drawing/2014/main" id="{F88A9EE4-40EC-4258-9E44-BEAA19C1E224}"/>
                </a:ext>
              </a:extLst>
            </p:cNvPr>
            <p:cNvSpPr/>
            <p:nvPr/>
          </p:nvSpPr>
          <p:spPr>
            <a:xfrm>
              <a:off x="61757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1" name="Rechteck 30">
              <a:extLst>
                <a:ext uri="{FF2B5EF4-FFF2-40B4-BE49-F238E27FC236}">
                  <a16:creationId xmlns:a16="http://schemas.microsoft.com/office/drawing/2014/main" id="{27BF9AC4-D2C2-475D-87C6-3967FD2D4F7F}"/>
                </a:ext>
              </a:extLst>
            </p:cNvPr>
            <p:cNvSpPr/>
            <p:nvPr/>
          </p:nvSpPr>
          <p:spPr>
            <a:xfrm>
              <a:off x="70901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2" name="Rechteck 31">
              <a:extLst>
                <a:ext uri="{FF2B5EF4-FFF2-40B4-BE49-F238E27FC236}">
                  <a16:creationId xmlns:a16="http://schemas.microsoft.com/office/drawing/2014/main" id="{8B1F5043-6751-42D3-94B0-B330AE7F3EC0}"/>
                </a:ext>
              </a:extLst>
            </p:cNvPr>
            <p:cNvSpPr/>
            <p:nvPr/>
          </p:nvSpPr>
          <p:spPr>
            <a:xfrm>
              <a:off x="75473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3" name="Rechteck 6">
              <a:extLst>
                <a:ext uri="{FF2B5EF4-FFF2-40B4-BE49-F238E27FC236}">
                  <a16:creationId xmlns:a16="http://schemas.microsoft.com/office/drawing/2014/main" id="{AF5E1B36-3300-4D0A-981D-74E0BEB5CAD4}"/>
                </a:ext>
              </a:extLst>
            </p:cNvPr>
            <p:cNvSpPr/>
            <p:nvPr/>
          </p:nvSpPr>
          <p:spPr>
            <a:xfrm>
              <a:off x="48041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4" name="Rechteck 6">
              <a:extLst>
                <a:ext uri="{FF2B5EF4-FFF2-40B4-BE49-F238E27FC236}">
                  <a16:creationId xmlns:a16="http://schemas.microsoft.com/office/drawing/2014/main" id="{87F77F67-06A7-43DE-A210-A1F28B38DA08}"/>
                </a:ext>
              </a:extLst>
            </p:cNvPr>
            <p:cNvSpPr/>
            <p:nvPr/>
          </p:nvSpPr>
          <p:spPr>
            <a:xfrm>
              <a:off x="43469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5" name="Rechteck 34">
              <a:extLst>
                <a:ext uri="{FF2B5EF4-FFF2-40B4-BE49-F238E27FC236}">
                  <a16:creationId xmlns:a16="http://schemas.microsoft.com/office/drawing/2014/main" id="{9AF1D849-D831-44DE-ADEF-92C25D6011B6}"/>
                </a:ext>
              </a:extLst>
            </p:cNvPr>
            <p:cNvSpPr/>
            <p:nvPr/>
          </p:nvSpPr>
          <p:spPr>
            <a:xfrm>
              <a:off x="52613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6" name="Rechteck 35">
              <a:extLst>
                <a:ext uri="{FF2B5EF4-FFF2-40B4-BE49-F238E27FC236}">
                  <a16:creationId xmlns:a16="http://schemas.microsoft.com/office/drawing/2014/main" id="{2F4DD238-1827-4630-B1C5-E27B2B73371F}"/>
                </a:ext>
              </a:extLst>
            </p:cNvPr>
            <p:cNvSpPr/>
            <p:nvPr/>
          </p:nvSpPr>
          <p:spPr>
            <a:xfrm>
              <a:off x="57185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7" name="Rechteck 6">
              <a:extLst>
                <a:ext uri="{FF2B5EF4-FFF2-40B4-BE49-F238E27FC236}">
                  <a16:creationId xmlns:a16="http://schemas.microsoft.com/office/drawing/2014/main" id="{57D78B51-B2BA-4D56-85B8-DAD38B1CC636}"/>
                </a:ext>
              </a:extLst>
            </p:cNvPr>
            <p:cNvSpPr/>
            <p:nvPr/>
          </p:nvSpPr>
          <p:spPr>
            <a:xfrm>
              <a:off x="66329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8" name="Rechteck 6">
              <a:extLst>
                <a:ext uri="{FF2B5EF4-FFF2-40B4-BE49-F238E27FC236}">
                  <a16:creationId xmlns:a16="http://schemas.microsoft.com/office/drawing/2014/main" id="{5FC0A58C-BD5D-4B2F-94EE-F73CC6C4591C}"/>
                </a:ext>
              </a:extLst>
            </p:cNvPr>
            <p:cNvSpPr/>
            <p:nvPr/>
          </p:nvSpPr>
          <p:spPr>
            <a:xfrm>
              <a:off x="61757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9" name="Rechteck 38">
              <a:extLst>
                <a:ext uri="{FF2B5EF4-FFF2-40B4-BE49-F238E27FC236}">
                  <a16:creationId xmlns:a16="http://schemas.microsoft.com/office/drawing/2014/main" id="{0BE159AD-39D2-48A3-B629-C0D62F91FAC9}"/>
                </a:ext>
              </a:extLst>
            </p:cNvPr>
            <p:cNvSpPr/>
            <p:nvPr/>
          </p:nvSpPr>
          <p:spPr>
            <a:xfrm>
              <a:off x="70901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0" name="Rechteck 39">
              <a:extLst>
                <a:ext uri="{FF2B5EF4-FFF2-40B4-BE49-F238E27FC236}">
                  <a16:creationId xmlns:a16="http://schemas.microsoft.com/office/drawing/2014/main" id="{2AD3FC0C-82BD-414D-8963-717D69572D3A}"/>
                </a:ext>
              </a:extLst>
            </p:cNvPr>
            <p:cNvSpPr/>
            <p:nvPr/>
          </p:nvSpPr>
          <p:spPr>
            <a:xfrm>
              <a:off x="75473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1" name="Rechteck 6">
              <a:extLst>
                <a:ext uri="{FF2B5EF4-FFF2-40B4-BE49-F238E27FC236}">
                  <a16:creationId xmlns:a16="http://schemas.microsoft.com/office/drawing/2014/main" id="{502DFC6C-2E6D-43AD-B6DA-1CE3782751C7}"/>
                </a:ext>
              </a:extLst>
            </p:cNvPr>
            <p:cNvSpPr/>
            <p:nvPr/>
          </p:nvSpPr>
          <p:spPr>
            <a:xfrm>
              <a:off x="48041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2" name="Rechteck 6">
              <a:extLst>
                <a:ext uri="{FF2B5EF4-FFF2-40B4-BE49-F238E27FC236}">
                  <a16:creationId xmlns:a16="http://schemas.microsoft.com/office/drawing/2014/main" id="{31568E20-B492-4614-B31D-6224B87E8626}"/>
                </a:ext>
              </a:extLst>
            </p:cNvPr>
            <p:cNvSpPr/>
            <p:nvPr/>
          </p:nvSpPr>
          <p:spPr>
            <a:xfrm>
              <a:off x="43469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3" name="Rechteck 42">
              <a:extLst>
                <a:ext uri="{FF2B5EF4-FFF2-40B4-BE49-F238E27FC236}">
                  <a16:creationId xmlns:a16="http://schemas.microsoft.com/office/drawing/2014/main" id="{049C33F8-A905-444E-AD50-0D6A06B1C867}"/>
                </a:ext>
              </a:extLst>
            </p:cNvPr>
            <p:cNvSpPr/>
            <p:nvPr/>
          </p:nvSpPr>
          <p:spPr>
            <a:xfrm>
              <a:off x="52613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4" name="Rechteck 43">
              <a:extLst>
                <a:ext uri="{FF2B5EF4-FFF2-40B4-BE49-F238E27FC236}">
                  <a16:creationId xmlns:a16="http://schemas.microsoft.com/office/drawing/2014/main" id="{3979392C-DB6B-4F87-9EE0-60F26AFB16E4}"/>
                </a:ext>
              </a:extLst>
            </p:cNvPr>
            <p:cNvSpPr/>
            <p:nvPr/>
          </p:nvSpPr>
          <p:spPr>
            <a:xfrm>
              <a:off x="57185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5" name="Rechteck 6">
              <a:extLst>
                <a:ext uri="{FF2B5EF4-FFF2-40B4-BE49-F238E27FC236}">
                  <a16:creationId xmlns:a16="http://schemas.microsoft.com/office/drawing/2014/main" id="{C25A3332-6B38-46C4-8D1E-F85C9F9770F3}"/>
                </a:ext>
              </a:extLst>
            </p:cNvPr>
            <p:cNvSpPr/>
            <p:nvPr/>
          </p:nvSpPr>
          <p:spPr>
            <a:xfrm>
              <a:off x="66329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6" name="Rechteck 6">
              <a:extLst>
                <a:ext uri="{FF2B5EF4-FFF2-40B4-BE49-F238E27FC236}">
                  <a16:creationId xmlns:a16="http://schemas.microsoft.com/office/drawing/2014/main" id="{234B53E4-E1EA-4EE8-B9E3-B4C179DAFF9B}"/>
                </a:ext>
              </a:extLst>
            </p:cNvPr>
            <p:cNvSpPr/>
            <p:nvPr/>
          </p:nvSpPr>
          <p:spPr>
            <a:xfrm>
              <a:off x="61757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7" name="Rechteck 46">
              <a:extLst>
                <a:ext uri="{FF2B5EF4-FFF2-40B4-BE49-F238E27FC236}">
                  <a16:creationId xmlns:a16="http://schemas.microsoft.com/office/drawing/2014/main" id="{10271DD1-1BCC-47B4-B2C3-EB55D104043E}"/>
                </a:ext>
              </a:extLst>
            </p:cNvPr>
            <p:cNvSpPr/>
            <p:nvPr/>
          </p:nvSpPr>
          <p:spPr>
            <a:xfrm>
              <a:off x="70901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8" name="Rechteck 47">
              <a:extLst>
                <a:ext uri="{FF2B5EF4-FFF2-40B4-BE49-F238E27FC236}">
                  <a16:creationId xmlns:a16="http://schemas.microsoft.com/office/drawing/2014/main" id="{A97AE025-BD2B-4B15-A29E-71A6348F6BE4}"/>
                </a:ext>
              </a:extLst>
            </p:cNvPr>
            <p:cNvSpPr/>
            <p:nvPr/>
          </p:nvSpPr>
          <p:spPr>
            <a:xfrm>
              <a:off x="75473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9" name="Rechteck 6">
              <a:extLst>
                <a:ext uri="{FF2B5EF4-FFF2-40B4-BE49-F238E27FC236}">
                  <a16:creationId xmlns:a16="http://schemas.microsoft.com/office/drawing/2014/main" id="{32F7ACAB-4A46-4BBB-A9A3-3383527B0815}"/>
                </a:ext>
              </a:extLst>
            </p:cNvPr>
            <p:cNvSpPr/>
            <p:nvPr/>
          </p:nvSpPr>
          <p:spPr>
            <a:xfrm>
              <a:off x="4804172" y="35175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0" name="Rechteck 6">
              <a:extLst>
                <a:ext uri="{FF2B5EF4-FFF2-40B4-BE49-F238E27FC236}">
                  <a16:creationId xmlns:a16="http://schemas.microsoft.com/office/drawing/2014/main" id="{81F9BED8-7413-47C8-841B-7A1CA5B29CF6}"/>
                </a:ext>
              </a:extLst>
            </p:cNvPr>
            <p:cNvSpPr/>
            <p:nvPr/>
          </p:nvSpPr>
          <p:spPr>
            <a:xfrm>
              <a:off x="4346972" y="35175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1" name="Rechteck 50">
              <a:extLst>
                <a:ext uri="{FF2B5EF4-FFF2-40B4-BE49-F238E27FC236}">
                  <a16:creationId xmlns:a16="http://schemas.microsoft.com/office/drawing/2014/main" id="{18B8B1E6-EC10-49A8-B9AC-85C4379E0723}"/>
                </a:ext>
              </a:extLst>
            </p:cNvPr>
            <p:cNvSpPr/>
            <p:nvPr/>
          </p:nvSpPr>
          <p:spPr>
            <a:xfrm>
              <a:off x="5261372" y="35175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2" name="Rechteck 51">
              <a:extLst>
                <a:ext uri="{FF2B5EF4-FFF2-40B4-BE49-F238E27FC236}">
                  <a16:creationId xmlns:a16="http://schemas.microsoft.com/office/drawing/2014/main" id="{4EBC2E61-343C-4754-AB11-416604AB8ECA}"/>
                </a:ext>
              </a:extLst>
            </p:cNvPr>
            <p:cNvSpPr/>
            <p:nvPr/>
          </p:nvSpPr>
          <p:spPr>
            <a:xfrm>
              <a:off x="5718572" y="35175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3" name="Rechteck 6">
              <a:extLst>
                <a:ext uri="{FF2B5EF4-FFF2-40B4-BE49-F238E27FC236}">
                  <a16:creationId xmlns:a16="http://schemas.microsoft.com/office/drawing/2014/main" id="{D4BB3F3E-133A-494F-8495-D1E449C493C6}"/>
                </a:ext>
              </a:extLst>
            </p:cNvPr>
            <p:cNvSpPr/>
            <p:nvPr/>
          </p:nvSpPr>
          <p:spPr>
            <a:xfrm>
              <a:off x="6632972" y="35175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4" name="Rechteck 6">
              <a:extLst>
                <a:ext uri="{FF2B5EF4-FFF2-40B4-BE49-F238E27FC236}">
                  <a16:creationId xmlns:a16="http://schemas.microsoft.com/office/drawing/2014/main" id="{86AFF24B-F8F5-45A7-899A-737852D92E8D}"/>
                </a:ext>
              </a:extLst>
            </p:cNvPr>
            <p:cNvSpPr/>
            <p:nvPr/>
          </p:nvSpPr>
          <p:spPr>
            <a:xfrm>
              <a:off x="6175772" y="35175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5" name="Rechteck 54">
              <a:extLst>
                <a:ext uri="{FF2B5EF4-FFF2-40B4-BE49-F238E27FC236}">
                  <a16:creationId xmlns:a16="http://schemas.microsoft.com/office/drawing/2014/main" id="{F64F86C3-D43D-4B2C-A8D6-DC5D5F3380BF}"/>
                </a:ext>
              </a:extLst>
            </p:cNvPr>
            <p:cNvSpPr/>
            <p:nvPr/>
          </p:nvSpPr>
          <p:spPr>
            <a:xfrm>
              <a:off x="7090172" y="35175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6" name="Rechteck 55">
              <a:extLst>
                <a:ext uri="{FF2B5EF4-FFF2-40B4-BE49-F238E27FC236}">
                  <a16:creationId xmlns:a16="http://schemas.microsoft.com/office/drawing/2014/main" id="{59DEFF17-EF6F-439B-A143-41CA22FBCB0C}"/>
                </a:ext>
              </a:extLst>
            </p:cNvPr>
            <p:cNvSpPr/>
            <p:nvPr/>
          </p:nvSpPr>
          <p:spPr>
            <a:xfrm>
              <a:off x="7547372" y="35175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7" name="Rechteck 6">
              <a:extLst>
                <a:ext uri="{FF2B5EF4-FFF2-40B4-BE49-F238E27FC236}">
                  <a16:creationId xmlns:a16="http://schemas.microsoft.com/office/drawing/2014/main" id="{1FD711E7-8367-41F6-98FB-A408843318BB}"/>
                </a:ext>
              </a:extLst>
            </p:cNvPr>
            <p:cNvSpPr/>
            <p:nvPr/>
          </p:nvSpPr>
          <p:spPr>
            <a:xfrm>
              <a:off x="4804172" y="3974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8" name="Rechteck 6">
              <a:extLst>
                <a:ext uri="{FF2B5EF4-FFF2-40B4-BE49-F238E27FC236}">
                  <a16:creationId xmlns:a16="http://schemas.microsoft.com/office/drawing/2014/main" id="{4ADB3DDB-0C78-4D5A-9F3F-33F92E4D1DFF}"/>
                </a:ext>
              </a:extLst>
            </p:cNvPr>
            <p:cNvSpPr/>
            <p:nvPr/>
          </p:nvSpPr>
          <p:spPr>
            <a:xfrm>
              <a:off x="4346972" y="3974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9" name="Rechteck 58">
              <a:extLst>
                <a:ext uri="{FF2B5EF4-FFF2-40B4-BE49-F238E27FC236}">
                  <a16:creationId xmlns:a16="http://schemas.microsoft.com/office/drawing/2014/main" id="{BF417A07-1CF6-4D39-A1D3-B853F20A9374}"/>
                </a:ext>
              </a:extLst>
            </p:cNvPr>
            <p:cNvSpPr/>
            <p:nvPr/>
          </p:nvSpPr>
          <p:spPr>
            <a:xfrm>
              <a:off x="5261372" y="3974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0" name="Rechteck 59">
              <a:extLst>
                <a:ext uri="{FF2B5EF4-FFF2-40B4-BE49-F238E27FC236}">
                  <a16:creationId xmlns:a16="http://schemas.microsoft.com/office/drawing/2014/main" id="{0A13EBA7-D8E3-4126-85ED-A4D081D13797}"/>
                </a:ext>
              </a:extLst>
            </p:cNvPr>
            <p:cNvSpPr/>
            <p:nvPr/>
          </p:nvSpPr>
          <p:spPr>
            <a:xfrm>
              <a:off x="5718572" y="3974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1" name="Rechteck 6">
              <a:extLst>
                <a:ext uri="{FF2B5EF4-FFF2-40B4-BE49-F238E27FC236}">
                  <a16:creationId xmlns:a16="http://schemas.microsoft.com/office/drawing/2014/main" id="{91FEF124-087D-4A96-9056-301DDD329B11}"/>
                </a:ext>
              </a:extLst>
            </p:cNvPr>
            <p:cNvSpPr/>
            <p:nvPr/>
          </p:nvSpPr>
          <p:spPr>
            <a:xfrm>
              <a:off x="6632972" y="3974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2" name="Rechteck 6">
              <a:extLst>
                <a:ext uri="{FF2B5EF4-FFF2-40B4-BE49-F238E27FC236}">
                  <a16:creationId xmlns:a16="http://schemas.microsoft.com/office/drawing/2014/main" id="{5D822AB0-C75B-4083-8234-785B81EDCF86}"/>
                </a:ext>
              </a:extLst>
            </p:cNvPr>
            <p:cNvSpPr/>
            <p:nvPr/>
          </p:nvSpPr>
          <p:spPr>
            <a:xfrm>
              <a:off x="6175772" y="3974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3" name="Rechteck 62">
              <a:extLst>
                <a:ext uri="{FF2B5EF4-FFF2-40B4-BE49-F238E27FC236}">
                  <a16:creationId xmlns:a16="http://schemas.microsoft.com/office/drawing/2014/main" id="{3E8ADC69-3AF5-432F-9D12-5CD7099A6F28}"/>
                </a:ext>
              </a:extLst>
            </p:cNvPr>
            <p:cNvSpPr/>
            <p:nvPr/>
          </p:nvSpPr>
          <p:spPr>
            <a:xfrm>
              <a:off x="7090172" y="3974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4" name="Rechteck 63">
              <a:extLst>
                <a:ext uri="{FF2B5EF4-FFF2-40B4-BE49-F238E27FC236}">
                  <a16:creationId xmlns:a16="http://schemas.microsoft.com/office/drawing/2014/main" id="{7C101D3C-828B-4873-BBC3-4118E21E3D19}"/>
                </a:ext>
              </a:extLst>
            </p:cNvPr>
            <p:cNvSpPr/>
            <p:nvPr/>
          </p:nvSpPr>
          <p:spPr>
            <a:xfrm>
              <a:off x="7547372" y="3974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5" name="Rechteck 6">
              <a:extLst>
                <a:ext uri="{FF2B5EF4-FFF2-40B4-BE49-F238E27FC236}">
                  <a16:creationId xmlns:a16="http://schemas.microsoft.com/office/drawing/2014/main" id="{3C883C77-C326-436C-AC45-34C3D217C014}"/>
                </a:ext>
              </a:extLst>
            </p:cNvPr>
            <p:cNvSpPr/>
            <p:nvPr/>
          </p:nvSpPr>
          <p:spPr>
            <a:xfrm>
              <a:off x="4804172" y="4431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6" name="Rechteck 6">
              <a:extLst>
                <a:ext uri="{FF2B5EF4-FFF2-40B4-BE49-F238E27FC236}">
                  <a16:creationId xmlns:a16="http://schemas.microsoft.com/office/drawing/2014/main" id="{F205F3FF-E679-4312-9BB7-F9358883392A}"/>
                </a:ext>
              </a:extLst>
            </p:cNvPr>
            <p:cNvSpPr/>
            <p:nvPr/>
          </p:nvSpPr>
          <p:spPr>
            <a:xfrm>
              <a:off x="4346972" y="4431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7" name="Rechteck 66">
              <a:extLst>
                <a:ext uri="{FF2B5EF4-FFF2-40B4-BE49-F238E27FC236}">
                  <a16:creationId xmlns:a16="http://schemas.microsoft.com/office/drawing/2014/main" id="{F6C2A4B2-6DF7-4A83-9484-4DC725191A1C}"/>
                </a:ext>
              </a:extLst>
            </p:cNvPr>
            <p:cNvSpPr/>
            <p:nvPr/>
          </p:nvSpPr>
          <p:spPr>
            <a:xfrm>
              <a:off x="5261372" y="4431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8" name="Rechteck 67">
              <a:extLst>
                <a:ext uri="{FF2B5EF4-FFF2-40B4-BE49-F238E27FC236}">
                  <a16:creationId xmlns:a16="http://schemas.microsoft.com/office/drawing/2014/main" id="{31A0CF24-AADF-4BAA-895B-AEA13ACBBDA5}"/>
                </a:ext>
              </a:extLst>
            </p:cNvPr>
            <p:cNvSpPr/>
            <p:nvPr/>
          </p:nvSpPr>
          <p:spPr>
            <a:xfrm>
              <a:off x="5718572" y="4431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9" name="Rechteck 6">
              <a:extLst>
                <a:ext uri="{FF2B5EF4-FFF2-40B4-BE49-F238E27FC236}">
                  <a16:creationId xmlns:a16="http://schemas.microsoft.com/office/drawing/2014/main" id="{F696ADEF-942C-401C-A95E-8F73B3335826}"/>
                </a:ext>
              </a:extLst>
            </p:cNvPr>
            <p:cNvSpPr/>
            <p:nvPr/>
          </p:nvSpPr>
          <p:spPr>
            <a:xfrm>
              <a:off x="6632972" y="4431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70" name="Rechteck 6">
              <a:extLst>
                <a:ext uri="{FF2B5EF4-FFF2-40B4-BE49-F238E27FC236}">
                  <a16:creationId xmlns:a16="http://schemas.microsoft.com/office/drawing/2014/main" id="{D4EFC30E-C754-4CDC-A573-BE03D71A6A23}"/>
                </a:ext>
              </a:extLst>
            </p:cNvPr>
            <p:cNvSpPr/>
            <p:nvPr/>
          </p:nvSpPr>
          <p:spPr>
            <a:xfrm>
              <a:off x="6175772" y="4431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71" name="Rechteck 70">
              <a:extLst>
                <a:ext uri="{FF2B5EF4-FFF2-40B4-BE49-F238E27FC236}">
                  <a16:creationId xmlns:a16="http://schemas.microsoft.com/office/drawing/2014/main" id="{FB07A131-1EAB-449D-B62D-C4DD19FBFB37}"/>
                </a:ext>
              </a:extLst>
            </p:cNvPr>
            <p:cNvSpPr/>
            <p:nvPr/>
          </p:nvSpPr>
          <p:spPr>
            <a:xfrm>
              <a:off x="7090172" y="4431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72" name="Rechteck 71">
              <a:extLst>
                <a:ext uri="{FF2B5EF4-FFF2-40B4-BE49-F238E27FC236}">
                  <a16:creationId xmlns:a16="http://schemas.microsoft.com/office/drawing/2014/main" id="{1D3CF857-37DF-455E-AEF8-3D3A961E99DF}"/>
                </a:ext>
              </a:extLst>
            </p:cNvPr>
            <p:cNvSpPr/>
            <p:nvPr/>
          </p:nvSpPr>
          <p:spPr>
            <a:xfrm>
              <a:off x="7547372" y="4431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73" name="Rechteck 6">
              <a:extLst>
                <a:ext uri="{FF2B5EF4-FFF2-40B4-BE49-F238E27FC236}">
                  <a16:creationId xmlns:a16="http://schemas.microsoft.com/office/drawing/2014/main" id="{5D1FF837-7628-4EC3-A021-A696A8FAD07A}"/>
                </a:ext>
              </a:extLst>
            </p:cNvPr>
            <p:cNvSpPr/>
            <p:nvPr/>
          </p:nvSpPr>
          <p:spPr>
            <a:xfrm>
              <a:off x="4804172" y="4889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74" name="Rechteck 6">
              <a:extLst>
                <a:ext uri="{FF2B5EF4-FFF2-40B4-BE49-F238E27FC236}">
                  <a16:creationId xmlns:a16="http://schemas.microsoft.com/office/drawing/2014/main" id="{9F926C51-CD04-4F58-BDC5-477E85210F85}"/>
                </a:ext>
              </a:extLst>
            </p:cNvPr>
            <p:cNvSpPr/>
            <p:nvPr/>
          </p:nvSpPr>
          <p:spPr>
            <a:xfrm>
              <a:off x="4346972" y="4889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75" name="Rechteck 74">
              <a:extLst>
                <a:ext uri="{FF2B5EF4-FFF2-40B4-BE49-F238E27FC236}">
                  <a16:creationId xmlns:a16="http://schemas.microsoft.com/office/drawing/2014/main" id="{EE8FFABF-93BF-42C0-B56C-52F7577FF157}"/>
                </a:ext>
              </a:extLst>
            </p:cNvPr>
            <p:cNvSpPr/>
            <p:nvPr/>
          </p:nvSpPr>
          <p:spPr>
            <a:xfrm>
              <a:off x="5261372" y="4889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76" name="Rechteck 75">
              <a:extLst>
                <a:ext uri="{FF2B5EF4-FFF2-40B4-BE49-F238E27FC236}">
                  <a16:creationId xmlns:a16="http://schemas.microsoft.com/office/drawing/2014/main" id="{7D161B7D-5D17-4332-B5DF-CC3BC3F8D679}"/>
                </a:ext>
              </a:extLst>
            </p:cNvPr>
            <p:cNvSpPr/>
            <p:nvPr/>
          </p:nvSpPr>
          <p:spPr>
            <a:xfrm>
              <a:off x="5718572" y="4889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77" name="Rechteck 6">
              <a:extLst>
                <a:ext uri="{FF2B5EF4-FFF2-40B4-BE49-F238E27FC236}">
                  <a16:creationId xmlns:a16="http://schemas.microsoft.com/office/drawing/2014/main" id="{699FCFB7-5A33-4CBF-BD1C-25ABB7E9FF04}"/>
                </a:ext>
              </a:extLst>
            </p:cNvPr>
            <p:cNvSpPr/>
            <p:nvPr/>
          </p:nvSpPr>
          <p:spPr>
            <a:xfrm>
              <a:off x="6632972" y="4889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78" name="Rechteck 6">
              <a:extLst>
                <a:ext uri="{FF2B5EF4-FFF2-40B4-BE49-F238E27FC236}">
                  <a16:creationId xmlns:a16="http://schemas.microsoft.com/office/drawing/2014/main" id="{9AD95530-F80D-49CE-98E3-271EFC7A1435}"/>
                </a:ext>
              </a:extLst>
            </p:cNvPr>
            <p:cNvSpPr/>
            <p:nvPr/>
          </p:nvSpPr>
          <p:spPr>
            <a:xfrm>
              <a:off x="6175772" y="4889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79" name="Rechteck 78">
              <a:extLst>
                <a:ext uri="{FF2B5EF4-FFF2-40B4-BE49-F238E27FC236}">
                  <a16:creationId xmlns:a16="http://schemas.microsoft.com/office/drawing/2014/main" id="{E5215E76-F633-41B1-968B-55C6C0EAC01D}"/>
                </a:ext>
              </a:extLst>
            </p:cNvPr>
            <p:cNvSpPr/>
            <p:nvPr/>
          </p:nvSpPr>
          <p:spPr>
            <a:xfrm>
              <a:off x="7090172" y="4889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80" name="Rechteck 79">
              <a:extLst>
                <a:ext uri="{FF2B5EF4-FFF2-40B4-BE49-F238E27FC236}">
                  <a16:creationId xmlns:a16="http://schemas.microsoft.com/office/drawing/2014/main" id="{DF186B2A-2776-4FEE-9F45-E93EFB685A2D}"/>
                </a:ext>
              </a:extLst>
            </p:cNvPr>
            <p:cNvSpPr/>
            <p:nvPr/>
          </p:nvSpPr>
          <p:spPr>
            <a:xfrm>
              <a:off x="7547372" y="4889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grpSp>
      <p:grpSp>
        <p:nvGrpSpPr>
          <p:cNvPr id="81" name="Gruppieren 80">
            <a:extLst>
              <a:ext uri="{FF2B5EF4-FFF2-40B4-BE49-F238E27FC236}">
                <a16:creationId xmlns:a16="http://schemas.microsoft.com/office/drawing/2014/main" id="{334787A8-A01E-4C53-85D8-1277EB590CE8}"/>
              </a:ext>
            </a:extLst>
          </p:cNvPr>
          <p:cNvGrpSpPr/>
          <p:nvPr/>
        </p:nvGrpSpPr>
        <p:grpSpPr>
          <a:xfrm>
            <a:off x="6019800" y="2010116"/>
            <a:ext cx="1512019" cy="1512019"/>
            <a:chOff x="4346972" y="1688711"/>
            <a:chExt cx="1828800" cy="1828800"/>
          </a:xfrm>
        </p:grpSpPr>
        <p:sp>
          <p:nvSpPr>
            <p:cNvPr id="82" name="Rechteck 6">
              <a:extLst>
                <a:ext uri="{FF2B5EF4-FFF2-40B4-BE49-F238E27FC236}">
                  <a16:creationId xmlns:a16="http://schemas.microsoft.com/office/drawing/2014/main" id="{06BE9022-5D2A-45A7-82C3-7B37EB35ED8F}"/>
                </a:ext>
              </a:extLst>
            </p:cNvPr>
            <p:cNvSpPr/>
            <p:nvPr/>
          </p:nvSpPr>
          <p:spPr>
            <a:xfrm>
              <a:off x="48041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83" name="Rechteck 6">
              <a:extLst>
                <a:ext uri="{FF2B5EF4-FFF2-40B4-BE49-F238E27FC236}">
                  <a16:creationId xmlns:a16="http://schemas.microsoft.com/office/drawing/2014/main" id="{18000F88-1BF3-48AC-9E49-85F43B6FF5B0}"/>
                </a:ext>
              </a:extLst>
            </p:cNvPr>
            <p:cNvSpPr/>
            <p:nvPr/>
          </p:nvSpPr>
          <p:spPr>
            <a:xfrm>
              <a:off x="43469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84" name="Rechteck 83">
              <a:extLst>
                <a:ext uri="{FF2B5EF4-FFF2-40B4-BE49-F238E27FC236}">
                  <a16:creationId xmlns:a16="http://schemas.microsoft.com/office/drawing/2014/main" id="{1E576E85-BBFF-4F9C-A2E8-81A8E5593E4E}"/>
                </a:ext>
              </a:extLst>
            </p:cNvPr>
            <p:cNvSpPr/>
            <p:nvPr/>
          </p:nvSpPr>
          <p:spPr>
            <a:xfrm>
              <a:off x="52613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85" name="Rechteck 84">
              <a:extLst>
                <a:ext uri="{FF2B5EF4-FFF2-40B4-BE49-F238E27FC236}">
                  <a16:creationId xmlns:a16="http://schemas.microsoft.com/office/drawing/2014/main" id="{7ED6D933-7F05-4453-81B9-73EEFBC97A60}"/>
                </a:ext>
              </a:extLst>
            </p:cNvPr>
            <p:cNvSpPr/>
            <p:nvPr/>
          </p:nvSpPr>
          <p:spPr>
            <a:xfrm>
              <a:off x="57185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86" name="Rechteck 6">
              <a:extLst>
                <a:ext uri="{FF2B5EF4-FFF2-40B4-BE49-F238E27FC236}">
                  <a16:creationId xmlns:a16="http://schemas.microsoft.com/office/drawing/2014/main" id="{0DC54FF4-7B20-4FBC-A3D9-86A785332247}"/>
                </a:ext>
              </a:extLst>
            </p:cNvPr>
            <p:cNvSpPr/>
            <p:nvPr/>
          </p:nvSpPr>
          <p:spPr>
            <a:xfrm>
              <a:off x="48041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87" name="Rechteck 6">
              <a:extLst>
                <a:ext uri="{FF2B5EF4-FFF2-40B4-BE49-F238E27FC236}">
                  <a16:creationId xmlns:a16="http://schemas.microsoft.com/office/drawing/2014/main" id="{73152562-285D-4786-A746-B21B084D24E6}"/>
                </a:ext>
              </a:extLst>
            </p:cNvPr>
            <p:cNvSpPr/>
            <p:nvPr/>
          </p:nvSpPr>
          <p:spPr>
            <a:xfrm>
              <a:off x="43469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88" name="Rechteck 87">
              <a:extLst>
                <a:ext uri="{FF2B5EF4-FFF2-40B4-BE49-F238E27FC236}">
                  <a16:creationId xmlns:a16="http://schemas.microsoft.com/office/drawing/2014/main" id="{6E4CDB33-2380-4E27-A1A0-80C2009BAEED}"/>
                </a:ext>
              </a:extLst>
            </p:cNvPr>
            <p:cNvSpPr/>
            <p:nvPr/>
          </p:nvSpPr>
          <p:spPr>
            <a:xfrm>
              <a:off x="52613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89" name="Rechteck 88">
              <a:extLst>
                <a:ext uri="{FF2B5EF4-FFF2-40B4-BE49-F238E27FC236}">
                  <a16:creationId xmlns:a16="http://schemas.microsoft.com/office/drawing/2014/main" id="{05EE706A-06A4-4F91-AA2F-B207D1DAA249}"/>
                </a:ext>
              </a:extLst>
            </p:cNvPr>
            <p:cNvSpPr/>
            <p:nvPr/>
          </p:nvSpPr>
          <p:spPr>
            <a:xfrm>
              <a:off x="57185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90" name="Rechteck 6">
              <a:extLst>
                <a:ext uri="{FF2B5EF4-FFF2-40B4-BE49-F238E27FC236}">
                  <a16:creationId xmlns:a16="http://schemas.microsoft.com/office/drawing/2014/main" id="{E65E6176-80B2-49BD-888B-A75441254E04}"/>
                </a:ext>
              </a:extLst>
            </p:cNvPr>
            <p:cNvSpPr/>
            <p:nvPr/>
          </p:nvSpPr>
          <p:spPr>
            <a:xfrm>
              <a:off x="48041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91" name="Rechteck 6">
              <a:extLst>
                <a:ext uri="{FF2B5EF4-FFF2-40B4-BE49-F238E27FC236}">
                  <a16:creationId xmlns:a16="http://schemas.microsoft.com/office/drawing/2014/main" id="{8911D77B-F21B-41E5-9125-EA6527E5BD69}"/>
                </a:ext>
              </a:extLst>
            </p:cNvPr>
            <p:cNvSpPr/>
            <p:nvPr/>
          </p:nvSpPr>
          <p:spPr>
            <a:xfrm>
              <a:off x="43469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92" name="Rechteck 91">
              <a:extLst>
                <a:ext uri="{FF2B5EF4-FFF2-40B4-BE49-F238E27FC236}">
                  <a16:creationId xmlns:a16="http://schemas.microsoft.com/office/drawing/2014/main" id="{3CFBEFFC-077A-4546-9F6E-4E1480275998}"/>
                </a:ext>
              </a:extLst>
            </p:cNvPr>
            <p:cNvSpPr/>
            <p:nvPr/>
          </p:nvSpPr>
          <p:spPr>
            <a:xfrm>
              <a:off x="52613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93" name="Rechteck 92">
              <a:extLst>
                <a:ext uri="{FF2B5EF4-FFF2-40B4-BE49-F238E27FC236}">
                  <a16:creationId xmlns:a16="http://schemas.microsoft.com/office/drawing/2014/main" id="{B2E58B02-A874-47B7-B553-6349D4D78C58}"/>
                </a:ext>
              </a:extLst>
            </p:cNvPr>
            <p:cNvSpPr/>
            <p:nvPr/>
          </p:nvSpPr>
          <p:spPr>
            <a:xfrm>
              <a:off x="57185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94" name="Rechteck 6">
              <a:extLst>
                <a:ext uri="{FF2B5EF4-FFF2-40B4-BE49-F238E27FC236}">
                  <a16:creationId xmlns:a16="http://schemas.microsoft.com/office/drawing/2014/main" id="{8A776CCE-B502-4238-A0C7-8B061E6E73D2}"/>
                </a:ext>
              </a:extLst>
            </p:cNvPr>
            <p:cNvSpPr/>
            <p:nvPr/>
          </p:nvSpPr>
          <p:spPr>
            <a:xfrm>
              <a:off x="48041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95" name="Rechteck 6">
              <a:extLst>
                <a:ext uri="{FF2B5EF4-FFF2-40B4-BE49-F238E27FC236}">
                  <a16:creationId xmlns:a16="http://schemas.microsoft.com/office/drawing/2014/main" id="{941AF520-7AA0-40BA-BE1F-76DDEA93A2DF}"/>
                </a:ext>
              </a:extLst>
            </p:cNvPr>
            <p:cNvSpPr/>
            <p:nvPr/>
          </p:nvSpPr>
          <p:spPr>
            <a:xfrm>
              <a:off x="43469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96" name="Rechteck 95">
              <a:extLst>
                <a:ext uri="{FF2B5EF4-FFF2-40B4-BE49-F238E27FC236}">
                  <a16:creationId xmlns:a16="http://schemas.microsoft.com/office/drawing/2014/main" id="{E0D14F13-74AD-473D-A6EA-89293568489B}"/>
                </a:ext>
              </a:extLst>
            </p:cNvPr>
            <p:cNvSpPr/>
            <p:nvPr/>
          </p:nvSpPr>
          <p:spPr>
            <a:xfrm>
              <a:off x="52613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97" name="Rechteck 96">
              <a:extLst>
                <a:ext uri="{FF2B5EF4-FFF2-40B4-BE49-F238E27FC236}">
                  <a16:creationId xmlns:a16="http://schemas.microsoft.com/office/drawing/2014/main" id="{AC5070F3-50A5-4AB9-9CBD-837BAEBFF0A0}"/>
                </a:ext>
              </a:extLst>
            </p:cNvPr>
            <p:cNvSpPr/>
            <p:nvPr/>
          </p:nvSpPr>
          <p:spPr>
            <a:xfrm>
              <a:off x="57185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grpSp>
      <p:sp>
        <p:nvSpPr>
          <p:cNvPr id="5" name="Textfeld 4">
            <a:extLst>
              <a:ext uri="{FF2B5EF4-FFF2-40B4-BE49-F238E27FC236}">
                <a16:creationId xmlns:a16="http://schemas.microsoft.com/office/drawing/2014/main" id="{3B0F1519-CB0F-4436-92D8-0EB1507C3757}"/>
              </a:ext>
            </a:extLst>
          </p:cNvPr>
          <p:cNvSpPr txBox="1"/>
          <p:nvPr/>
        </p:nvSpPr>
        <p:spPr bwMode="auto">
          <a:xfrm>
            <a:off x="5723401" y="3738113"/>
            <a:ext cx="2879765" cy="400110"/>
          </a:xfrm>
          <a:prstGeom prst="rect">
            <a:avLst/>
          </a:prstGeom>
          <a:noFill/>
          <a:ln w="6350">
            <a:noFill/>
          </a:ln>
          <a:effectLst/>
        </p:spPr>
        <p:txBody>
          <a:bodyPr wrap="square" rtlCol="0">
            <a:spAutoFit/>
          </a:bodyPr>
          <a:lstStyle/>
          <a:p>
            <a:r>
              <a:rPr lang="de-CH" sz="2000">
                <a:latin typeface="+mn-lt"/>
              </a:rPr>
              <a:t>So </a:t>
            </a:r>
            <a:r>
              <a:rPr lang="de-CH" sz="2000" err="1">
                <a:latin typeface="+mn-lt"/>
              </a:rPr>
              <a:t>far</a:t>
            </a:r>
            <a:r>
              <a:rPr lang="de-CH" sz="2000">
                <a:latin typeface="+mn-lt"/>
              </a:rPr>
              <a:t>: </a:t>
            </a:r>
            <a:r>
              <a:rPr lang="de-CH" sz="2000" err="1">
                <a:latin typeface="+mn-lt"/>
              </a:rPr>
              <a:t>stride</a:t>
            </a:r>
            <a:r>
              <a:rPr lang="de-CH" sz="2000">
                <a:latin typeface="+mn-lt"/>
              </a:rPr>
              <a:t> = 16</a:t>
            </a:r>
            <a:endParaRPr lang="en-GB" sz="2000">
              <a:latin typeface="+mn-lt"/>
            </a:endParaRPr>
          </a:p>
        </p:txBody>
      </p:sp>
    </p:spTree>
    <p:extLst>
      <p:ext uri="{BB962C8B-B14F-4D97-AF65-F5344CB8AC3E}">
        <p14:creationId xmlns:p14="http://schemas.microsoft.com/office/powerpoint/2010/main" val="3627309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FB60F-520F-43D1-BCD7-A6A6B94D0F90}"/>
              </a:ext>
            </a:extLst>
          </p:cNvPr>
          <p:cNvSpPr>
            <a:spLocks noGrp="1"/>
          </p:cNvSpPr>
          <p:nvPr>
            <p:ph type="title"/>
          </p:nvPr>
        </p:nvSpPr>
        <p:spPr/>
        <p:txBody>
          <a:bodyPr/>
          <a:lstStyle/>
          <a:p>
            <a:r>
              <a:rPr lang="en-US"/>
              <a:t>Strides</a:t>
            </a:r>
            <a:endParaRPr lang="de-AT"/>
          </a:p>
        </p:txBody>
      </p:sp>
      <p:pic>
        <p:nvPicPr>
          <p:cNvPr id="3" name="Picture 3" descr="A picture containing photo, white, old, water&#10;&#10;Description generated with very high confidence">
            <a:extLst>
              <a:ext uri="{FF2B5EF4-FFF2-40B4-BE49-F238E27FC236}">
                <a16:creationId xmlns:a16="http://schemas.microsoft.com/office/drawing/2014/main" id="{518540F9-D35D-44BA-9FF7-0E5C2BEF3727}"/>
              </a:ext>
            </a:extLst>
          </p:cNvPr>
          <p:cNvPicPr>
            <a:picLocks noChangeAspect="1"/>
          </p:cNvPicPr>
          <p:nvPr/>
        </p:nvPicPr>
        <p:blipFill>
          <a:blip r:embed="rId3"/>
          <a:stretch>
            <a:fillRect/>
          </a:stretch>
        </p:blipFill>
        <p:spPr>
          <a:xfrm>
            <a:off x="3343870" y="2137742"/>
            <a:ext cx="2438400" cy="2438400"/>
          </a:xfrm>
          <a:prstGeom prst="rect">
            <a:avLst/>
          </a:prstGeom>
        </p:spPr>
      </p:pic>
      <p:pic>
        <p:nvPicPr>
          <p:cNvPr id="4" name="Picture 4" descr="An old photo of a clock&#10;&#10;Description generated with high confidence">
            <a:extLst>
              <a:ext uri="{FF2B5EF4-FFF2-40B4-BE49-F238E27FC236}">
                <a16:creationId xmlns:a16="http://schemas.microsoft.com/office/drawing/2014/main" id="{26BFE790-D184-4093-B09A-FBDF4767B5B2}"/>
              </a:ext>
            </a:extLst>
          </p:cNvPr>
          <p:cNvPicPr>
            <a:picLocks noChangeAspect="1"/>
          </p:cNvPicPr>
          <p:nvPr/>
        </p:nvPicPr>
        <p:blipFill>
          <a:blip r:embed="rId4"/>
          <a:stretch>
            <a:fillRect/>
          </a:stretch>
        </p:blipFill>
        <p:spPr>
          <a:xfrm>
            <a:off x="495300" y="2137742"/>
            <a:ext cx="2438400" cy="2438400"/>
          </a:xfrm>
          <a:prstGeom prst="rect">
            <a:avLst/>
          </a:prstGeom>
        </p:spPr>
      </p:pic>
      <p:pic>
        <p:nvPicPr>
          <p:cNvPr id="5" name="Picture 5" descr="A picture containing photo, white, man, water&#10;&#10;Description generated with very high confidence">
            <a:extLst>
              <a:ext uri="{FF2B5EF4-FFF2-40B4-BE49-F238E27FC236}">
                <a16:creationId xmlns:a16="http://schemas.microsoft.com/office/drawing/2014/main" id="{B5E8A4E5-AC2A-44CB-A1CF-89B3EEFD8C39}"/>
              </a:ext>
            </a:extLst>
          </p:cNvPr>
          <p:cNvPicPr>
            <a:picLocks noChangeAspect="1"/>
          </p:cNvPicPr>
          <p:nvPr/>
        </p:nvPicPr>
        <p:blipFill>
          <a:blip r:embed="rId5"/>
          <a:stretch>
            <a:fillRect/>
          </a:stretch>
        </p:blipFill>
        <p:spPr>
          <a:xfrm>
            <a:off x="6201370" y="2137742"/>
            <a:ext cx="2438400" cy="2438400"/>
          </a:xfrm>
          <a:prstGeom prst="rect">
            <a:avLst/>
          </a:prstGeom>
        </p:spPr>
      </p:pic>
      <p:sp>
        <p:nvSpPr>
          <p:cNvPr id="6" name="TextBox 5">
            <a:extLst>
              <a:ext uri="{FF2B5EF4-FFF2-40B4-BE49-F238E27FC236}">
                <a16:creationId xmlns:a16="http://schemas.microsoft.com/office/drawing/2014/main" id="{D1B5E7CB-3D85-482F-A990-FF130240D9AE}"/>
              </a:ext>
            </a:extLst>
          </p:cNvPr>
          <p:cNvSpPr txBox="1"/>
          <p:nvPr/>
        </p:nvSpPr>
        <p:spPr bwMode="auto">
          <a:xfrm>
            <a:off x="3905845" y="1646014"/>
            <a:ext cx="1319592" cy="400110"/>
          </a:xfrm>
          <a:prstGeom prst="rect">
            <a:avLst/>
          </a:prstGeom>
          <a:noFill/>
          <a:ln w="6350">
            <a:noFill/>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2000">
                <a:latin typeface="+mn-lt"/>
              </a:rPr>
              <a:t>Stride = 16</a:t>
            </a:r>
          </a:p>
        </p:txBody>
      </p:sp>
      <p:sp>
        <p:nvSpPr>
          <p:cNvPr id="7" name="TextBox 6">
            <a:extLst>
              <a:ext uri="{FF2B5EF4-FFF2-40B4-BE49-F238E27FC236}">
                <a16:creationId xmlns:a16="http://schemas.microsoft.com/office/drawing/2014/main" id="{AEB84BD2-27DB-490B-943A-3A2782962FBF}"/>
              </a:ext>
            </a:extLst>
          </p:cNvPr>
          <p:cNvSpPr txBox="1"/>
          <p:nvPr/>
        </p:nvSpPr>
        <p:spPr bwMode="auto">
          <a:xfrm>
            <a:off x="6763344" y="1646014"/>
            <a:ext cx="1319592" cy="400110"/>
          </a:xfrm>
          <a:prstGeom prst="rect">
            <a:avLst/>
          </a:prstGeom>
          <a:noFill/>
          <a:ln w="6350">
            <a:noFill/>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2000">
                <a:latin typeface="+mn-lt"/>
              </a:rPr>
              <a:t>Stride = 32</a:t>
            </a:r>
          </a:p>
        </p:txBody>
      </p:sp>
      <p:sp>
        <p:nvSpPr>
          <p:cNvPr id="8" name="TextBox 7">
            <a:extLst>
              <a:ext uri="{FF2B5EF4-FFF2-40B4-BE49-F238E27FC236}">
                <a16:creationId xmlns:a16="http://schemas.microsoft.com/office/drawing/2014/main" id="{F98076BD-58D4-4479-A40A-5FE2662F039B}"/>
              </a:ext>
            </a:extLst>
          </p:cNvPr>
          <p:cNvSpPr txBox="1"/>
          <p:nvPr/>
        </p:nvSpPr>
        <p:spPr bwMode="auto">
          <a:xfrm>
            <a:off x="967977" y="1646014"/>
            <a:ext cx="1189749" cy="400110"/>
          </a:xfrm>
          <a:prstGeom prst="rect">
            <a:avLst/>
          </a:prstGeom>
          <a:noFill/>
          <a:ln w="6350">
            <a:noFill/>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2000">
                <a:latin typeface="+mn-lt"/>
              </a:rPr>
              <a:t>Stride = 2</a:t>
            </a:r>
          </a:p>
        </p:txBody>
      </p:sp>
      <p:sp>
        <p:nvSpPr>
          <p:cNvPr id="9" name="TextBox 8">
            <a:extLst>
              <a:ext uri="{FF2B5EF4-FFF2-40B4-BE49-F238E27FC236}">
                <a16:creationId xmlns:a16="http://schemas.microsoft.com/office/drawing/2014/main" id="{5C0EAF9D-87A4-420B-9C2A-B6FDB3803DD4}"/>
              </a:ext>
            </a:extLst>
          </p:cNvPr>
          <p:cNvSpPr txBox="1"/>
          <p:nvPr/>
        </p:nvSpPr>
        <p:spPr bwMode="auto">
          <a:xfrm>
            <a:off x="1164431" y="4789264"/>
            <a:ext cx="803425" cy="400110"/>
          </a:xfrm>
          <a:prstGeom prst="rect">
            <a:avLst/>
          </a:prstGeom>
          <a:noFill/>
          <a:ln w="6350">
            <a:noFill/>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2000">
                <a:latin typeface="+mn-lt"/>
              </a:rPr>
              <a:t>0.75 s</a:t>
            </a:r>
          </a:p>
        </p:txBody>
      </p:sp>
      <p:sp>
        <p:nvSpPr>
          <p:cNvPr id="10" name="TextBox 9">
            <a:extLst>
              <a:ext uri="{FF2B5EF4-FFF2-40B4-BE49-F238E27FC236}">
                <a16:creationId xmlns:a16="http://schemas.microsoft.com/office/drawing/2014/main" id="{5EAB25D0-2999-4142-A61C-5A75F9133000}"/>
              </a:ext>
            </a:extLst>
          </p:cNvPr>
          <p:cNvSpPr txBox="1"/>
          <p:nvPr/>
        </p:nvSpPr>
        <p:spPr bwMode="auto">
          <a:xfrm>
            <a:off x="4057649" y="4789264"/>
            <a:ext cx="803425" cy="400110"/>
          </a:xfrm>
          <a:prstGeom prst="rect">
            <a:avLst/>
          </a:prstGeom>
          <a:noFill/>
          <a:ln w="6350">
            <a:noFill/>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2000">
                <a:latin typeface="+mn-lt"/>
              </a:rPr>
              <a:t>0.03 s</a:t>
            </a:r>
          </a:p>
        </p:txBody>
      </p:sp>
      <p:sp>
        <p:nvSpPr>
          <p:cNvPr id="11" name="TextBox 10">
            <a:extLst>
              <a:ext uri="{FF2B5EF4-FFF2-40B4-BE49-F238E27FC236}">
                <a16:creationId xmlns:a16="http://schemas.microsoft.com/office/drawing/2014/main" id="{415693D8-7518-4BC2-9210-3F795E11B3F3}"/>
              </a:ext>
            </a:extLst>
          </p:cNvPr>
          <p:cNvSpPr txBox="1"/>
          <p:nvPr/>
        </p:nvSpPr>
        <p:spPr bwMode="auto">
          <a:xfrm>
            <a:off x="7022305" y="4789264"/>
            <a:ext cx="803425" cy="400110"/>
          </a:xfrm>
          <a:prstGeom prst="rect">
            <a:avLst/>
          </a:prstGeom>
          <a:noFill/>
          <a:ln w="6350">
            <a:noFill/>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2000">
                <a:latin typeface="+mn-lt"/>
              </a:rPr>
              <a:t>0.01 s</a:t>
            </a:r>
          </a:p>
        </p:txBody>
      </p:sp>
    </p:spTree>
    <p:extLst>
      <p:ext uri="{BB962C8B-B14F-4D97-AF65-F5344CB8AC3E}">
        <p14:creationId xmlns:p14="http://schemas.microsoft.com/office/powerpoint/2010/main" val="149673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FB60F-520F-43D1-BCD7-A6A6B94D0F90}"/>
              </a:ext>
            </a:extLst>
          </p:cNvPr>
          <p:cNvSpPr>
            <a:spLocks noGrp="1"/>
          </p:cNvSpPr>
          <p:nvPr>
            <p:ph type="title"/>
          </p:nvPr>
        </p:nvSpPr>
        <p:spPr/>
        <p:txBody>
          <a:bodyPr/>
          <a:lstStyle/>
          <a:p>
            <a:r>
              <a:rPr lang="en-US"/>
              <a:t>Strides</a:t>
            </a:r>
            <a:endParaRPr lang="de-AT"/>
          </a:p>
        </p:txBody>
      </p:sp>
      <p:sp>
        <p:nvSpPr>
          <p:cNvPr id="7" name="TextBox 6">
            <a:extLst>
              <a:ext uri="{FF2B5EF4-FFF2-40B4-BE49-F238E27FC236}">
                <a16:creationId xmlns:a16="http://schemas.microsoft.com/office/drawing/2014/main" id="{851C3951-015D-4206-A34A-7737409AF606}"/>
              </a:ext>
            </a:extLst>
          </p:cNvPr>
          <p:cNvSpPr txBox="1"/>
          <p:nvPr/>
        </p:nvSpPr>
        <p:spPr bwMode="auto">
          <a:xfrm>
            <a:off x="1622348" y="1603181"/>
            <a:ext cx="1319592" cy="400110"/>
          </a:xfrm>
          <a:prstGeom prst="rect">
            <a:avLst/>
          </a:prstGeom>
          <a:noFill/>
          <a:ln w="6350">
            <a:noFill/>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2000">
                <a:latin typeface="+mn-lt"/>
              </a:rPr>
              <a:t>Stride = 16</a:t>
            </a:r>
          </a:p>
        </p:txBody>
      </p:sp>
      <p:sp>
        <p:nvSpPr>
          <p:cNvPr id="10" name="TextBox 9">
            <a:extLst>
              <a:ext uri="{FF2B5EF4-FFF2-40B4-BE49-F238E27FC236}">
                <a16:creationId xmlns:a16="http://schemas.microsoft.com/office/drawing/2014/main" id="{8B1B3391-D4A4-4EFD-BFAE-E441601AC7DB}"/>
              </a:ext>
            </a:extLst>
          </p:cNvPr>
          <p:cNvSpPr txBox="1"/>
          <p:nvPr/>
        </p:nvSpPr>
        <p:spPr bwMode="auto">
          <a:xfrm>
            <a:off x="6062981" y="1594250"/>
            <a:ext cx="1319592" cy="400110"/>
          </a:xfrm>
          <a:prstGeom prst="rect">
            <a:avLst/>
          </a:prstGeom>
          <a:noFill/>
          <a:ln w="6350">
            <a:noFill/>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2000">
                <a:latin typeface="+mn-lt"/>
              </a:rPr>
              <a:t>Stride = 64</a:t>
            </a:r>
          </a:p>
        </p:txBody>
      </p:sp>
      <p:pic>
        <p:nvPicPr>
          <p:cNvPr id="4" name="Picture 4" descr="A person holding an umbrella&#10;&#10;Description generated with high confidence">
            <a:extLst>
              <a:ext uri="{FF2B5EF4-FFF2-40B4-BE49-F238E27FC236}">
                <a16:creationId xmlns:a16="http://schemas.microsoft.com/office/drawing/2014/main" id="{2605AC8D-F511-40AB-97F7-DEAE16725194}"/>
              </a:ext>
            </a:extLst>
          </p:cNvPr>
          <p:cNvPicPr>
            <a:picLocks noChangeAspect="1"/>
          </p:cNvPicPr>
          <p:nvPr/>
        </p:nvPicPr>
        <p:blipFill>
          <a:blip r:embed="rId3"/>
          <a:stretch>
            <a:fillRect/>
          </a:stretch>
        </p:blipFill>
        <p:spPr>
          <a:xfrm>
            <a:off x="560501" y="2057400"/>
            <a:ext cx="3642295" cy="3642295"/>
          </a:xfrm>
          <a:prstGeom prst="rect">
            <a:avLst/>
          </a:prstGeom>
        </p:spPr>
      </p:pic>
      <p:pic>
        <p:nvPicPr>
          <p:cNvPr id="6" name="Picture 11" descr="A person in a wedding dress&#10;&#10;Description generated with very high confidence">
            <a:extLst>
              <a:ext uri="{FF2B5EF4-FFF2-40B4-BE49-F238E27FC236}">
                <a16:creationId xmlns:a16="http://schemas.microsoft.com/office/drawing/2014/main" id="{4C132D83-86E2-4E07-838D-C51C06332F6F}"/>
              </a:ext>
            </a:extLst>
          </p:cNvPr>
          <p:cNvPicPr>
            <a:picLocks noChangeAspect="1"/>
          </p:cNvPicPr>
          <p:nvPr/>
        </p:nvPicPr>
        <p:blipFill>
          <a:blip r:embed="rId4"/>
          <a:stretch>
            <a:fillRect/>
          </a:stretch>
        </p:blipFill>
        <p:spPr>
          <a:xfrm>
            <a:off x="4902944" y="2057400"/>
            <a:ext cx="3642295" cy="3642295"/>
          </a:xfrm>
          <a:prstGeom prst="rect">
            <a:avLst/>
          </a:prstGeom>
        </p:spPr>
      </p:pic>
      <p:sp>
        <p:nvSpPr>
          <p:cNvPr id="8" name="TextBox 8">
            <a:extLst>
              <a:ext uri="{FF2B5EF4-FFF2-40B4-BE49-F238E27FC236}">
                <a16:creationId xmlns:a16="http://schemas.microsoft.com/office/drawing/2014/main" id="{72D198C6-55AB-40C1-BFEA-775466A9A25E}"/>
              </a:ext>
            </a:extLst>
          </p:cNvPr>
          <p:cNvSpPr txBox="1"/>
          <p:nvPr/>
        </p:nvSpPr>
        <p:spPr bwMode="auto">
          <a:xfrm>
            <a:off x="1979935" y="5699695"/>
            <a:ext cx="803425" cy="400110"/>
          </a:xfrm>
          <a:prstGeom prst="rect">
            <a:avLst/>
          </a:prstGeom>
          <a:noFill/>
          <a:ln w="6350">
            <a:noFill/>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2000">
                <a:latin typeface="+mn-lt"/>
              </a:rPr>
              <a:t>3.04 s</a:t>
            </a:r>
          </a:p>
        </p:txBody>
      </p:sp>
      <p:sp>
        <p:nvSpPr>
          <p:cNvPr id="9" name="TextBox 8">
            <a:extLst>
              <a:ext uri="{FF2B5EF4-FFF2-40B4-BE49-F238E27FC236}">
                <a16:creationId xmlns:a16="http://schemas.microsoft.com/office/drawing/2014/main" id="{15424815-53A5-4578-A939-D23BE7DC0F80}"/>
              </a:ext>
            </a:extLst>
          </p:cNvPr>
          <p:cNvSpPr txBox="1"/>
          <p:nvPr/>
        </p:nvSpPr>
        <p:spPr bwMode="auto">
          <a:xfrm>
            <a:off x="6321064" y="5762735"/>
            <a:ext cx="803425" cy="400110"/>
          </a:xfrm>
          <a:prstGeom prst="rect">
            <a:avLst/>
          </a:prstGeom>
          <a:noFill/>
          <a:ln w="6350">
            <a:noFill/>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r>
              <a:rPr lang="en-US" sz="2000">
                <a:latin typeface="+mn-lt"/>
              </a:rPr>
              <a:t>0.21 s</a:t>
            </a:r>
          </a:p>
        </p:txBody>
      </p:sp>
    </p:spTree>
    <p:extLst>
      <p:ext uri="{BB962C8B-B14F-4D97-AF65-F5344CB8AC3E}">
        <p14:creationId xmlns:p14="http://schemas.microsoft.com/office/powerpoint/2010/main" val="2002928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descr="Ein Bild, das Zeichnung enthält.&#10;&#10;Automatisch generierte Beschreibung">
            <a:extLst>
              <a:ext uri="{FF2B5EF4-FFF2-40B4-BE49-F238E27FC236}">
                <a16:creationId xmlns:a16="http://schemas.microsoft.com/office/drawing/2014/main" id="{FA03664E-09B7-4D35-9DA3-F95E09B6BC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88549" y="0"/>
            <a:ext cx="15840041" cy="6981370"/>
          </a:xfrm>
          <a:prstGeom prst="rect">
            <a:avLst/>
          </a:prstGeom>
        </p:spPr>
      </p:pic>
      <p:sp>
        <p:nvSpPr>
          <p:cNvPr id="4" name="Title 3">
            <a:extLst>
              <a:ext uri="{FF2B5EF4-FFF2-40B4-BE49-F238E27FC236}">
                <a16:creationId xmlns:a16="http://schemas.microsoft.com/office/drawing/2014/main" id="{FE0F4DD6-0126-4F23-9971-8733556BF893}"/>
              </a:ext>
            </a:extLst>
          </p:cNvPr>
          <p:cNvSpPr>
            <a:spLocks noGrp="1"/>
          </p:cNvSpPr>
          <p:nvPr>
            <p:ph type="ctrTitle"/>
          </p:nvPr>
        </p:nvSpPr>
        <p:spPr/>
        <p:txBody>
          <a:bodyPr/>
          <a:lstStyle/>
          <a:p>
            <a:r>
              <a:rPr lang="en-US"/>
              <a:t>Discussion</a:t>
            </a:r>
            <a:endParaRPr lang="de-AT"/>
          </a:p>
        </p:txBody>
      </p:sp>
      <p:sp>
        <p:nvSpPr>
          <p:cNvPr id="5" name="Subtitle 4">
            <a:extLst>
              <a:ext uri="{FF2B5EF4-FFF2-40B4-BE49-F238E27FC236}">
                <a16:creationId xmlns:a16="http://schemas.microsoft.com/office/drawing/2014/main" id="{3239EA26-E31B-471F-9445-F46D79C8DF03}"/>
              </a:ext>
            </a:extLst>
          </p:cNvPr>
          <p:cNvSpPr>
            <a:spLocks noGrp="1"/>
          </p:cNvSpPr>
          <p:nvPr>
            <p:ph type="subTitle" idx="1"/>
          </p:nvPr>
        </p:nvSpPr>
        <p:spPr/>
        <p:txBody>
          <a:bodyPr/>
          <a:lstStyle/>
          <a:p>
            <a:endParaRPr lang="de-AT"/>
          </a:p>
        </p:txBody>
      </p:sp>
    </p:spTree>
    <p:extLst>
      <p:ext uri="{BB962C8B-B14F-4D97-AF65-F5344CB8AC3E}">
        <p14:creationId xmlns:p14="http://schemas.microsoft.com/office/powerpoint/2010/main" val="523015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022CB-6BF0-4CD5-AB48-28A8470F361E}"/>
              </a:ext>
            </a:extLst>
          </p:cNvPr>
          <p:cNvSpPr>
            <a:spLocks noGrp="1"/>
          </p:cNvSpPr>
          <p:nvPr>
            <p:ph type="title"/>
          </p:nvPr>
        </p:nvSpPr>
        <p:spPr/>
        <p:txBody>
          <a:bodyPr/>
          <a:lstStyle/>
          <a:p>
            <a:pPr marL="118745" indent="-118745"/>
            <a:r>
              <a:rPr lang="en-US">
                <a:latin typeface="Calibri"/>
                <a:cs typeface="Calibri"/>
              </a:rPr>
              <a:t>Backup Slides</a:t>
            </a:r>
            <a:endParaRPr lang="en-US">
              <a:cs typeface="Calibri" pitchFamily="34" charset="0"/>
            </a:endParaRPr>
          </a:p>
        </p:txBody>
      </p:sp>
      <p:sp>
        <p:nvSpPr>
          <p:cNvPr id="3" name="Content Placeholder 2">
            <a:extLst>
              <a:ext uri="{FF2B5EF4-FFF2-40B4-BE49-F238E27FC236}">
                <a16:creationId xmlns:a16="http://schemas.microsoft.com/office/drawing/2014/main" id="{4BAFAC77-C3AE-4F36-B739-CD467FEB5121}"/>
              </a:ext>
            </a:extLst>
          </p:cNvPr>
          <p:cNvSpPr>
            <a:spLocks noGrp="1"/>
          </p:cNvSpPr>
          <p:nvPr>
            <p:ph idx="1"/>
          </p:nvPr>
        </p:nvSpPr>
        <p:spPr/>
        <p:txBody>
          <a:bodyPr/>
          <a:lstStyle/>
          <a:p>
            <a:r>
              <a:rPr lang="en-US">
                <a:latin typeface="Calibri"/>
                <a:cs typeface="Calibri"/>
              </a:rPr>
              <a:t>Cost Analysis</a:t>
            </a:r>
          </a:p>
          <a:p>
            <a:r>
              <a:rPr lang="en-US">
                <a:latin typeface="Calibri"/>
                <a:cs typeface="Calibri"/>
              </a:rPr>
              <a:t>Decompression</a:t>
            </a:r>
          </a:p>
          <a:p>
            <a:r>
              <a:rPr lang="en-US">
                <a:latin typeface="Calibri"/>
                <a:cs typeface="Calibri"/>
              </a:rPr>
              <a:t>Validation of flip and rotations</a:t>
            </a:r>
            <a:endParaRPr lang="en-US">
              <a:cs typeface="Calibri"/>
            </a:endParaRPr>
          </a:p>
        </p:txBody>
      </p:sp>
    </p:spTree>
    <p:extLst>
      <p:ext uri="{BB962C8B-B14F-4D97-AF65-F5344CB8AC3E}">
        <p14:creationId xmlns:p14="http://schemas.microsoft.com/office/powerpoint/2010/main" val="3774564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37A30A-22BA-45BA-A164-4E9D04CF2BD4}"/>
              </a:ext>
            </a:extLst>
          </p:cNvPr>
          <p:cNvSpPr>
            <a:spLocks noGrp="1"/>
          </p:cNvSpPr>
          <p:nvPr>
            <p:ph type="title"/>
          </p:nvPr>
        </p:nvSpPr>
        <p:spPr/>
        <p:txBody>
          <a:bodyPr/>
          <a:lstStyle/>
          <a:p>
            <a:r>
              <a:rPr lang="en-US"/>
              <a:t>Lossy</a:t>
            </a:r>
            <a:r>
              <a:rPr lang="de-CH"/>
              <a:t> Image </a:t>
            </a:r>
            <a:r>
              <a:rPr lang="en-US"/>
              <a:t>Compression</a:t>
            </a:r>
          </a:p>
        </p:txBody>
      </p:sp>
      <p:pic>
        <p:nvPicPr>
          <p:cNvPr id="7" name="Picture 7" descr="A picture containing outdoor, person, object, man&#10;&#10;Description generated with very high confidence">
            <a:extLst>
              <a:ext uri="{FF2B5EF4-FFF2-40B4-BE49-F238E27FC236}">
                <a16:creationId xmlns:a16="http://schemas.microsoft.com/office/drawing/2014/main" id="{7840BFCC-2BFA-4E7C-B201-69262EFEED30}"/>
              </a:ext>
            </a:extLst>
          </p:cNvPr>
          <p:cNvPicPr>
            <a:picLocks noChangeAspect="1"/>
          </p:cNvPicPr>
          <p:nvPr/>
        </p:nvPicPr>
        <p:blipFill>
          <a:blip r:embed="rId3"/>
          <a:stretch>
            <a:fillRect/>
          </a:stretch>
        </p:blipFill>
        <p:spPr>
          <a:xfrm>
            <a:off x="364052" y="2726252"/>
            <a:ext cx="1998148" cy="1998148"/>
          </a:xfrm>
          <a:prstGeom prst="rect">
            <a:avLst/>
          </a:prstGeom>
        </p:spPr>
      </p:pic>
      <p:pic>
        <p:nvPicPr>
          <p:cNvPr id="9" name="Picture 9" descr="A person holding a gun&#10;&#10;Description generated with high confidence">
            <a:extLst>
              <a:ext uri="{FF2B5EF4-FFF2-40B4-BE49-F238E27FC236}">
                <a16:creationId xmlns:a16="http://schemas.microsoft.com/office/drawing/2014/main" id="{ECC2C3C9-1AF7-4FB0-8564-D33857B5DD68}"/>
              </a:ext>
            </a:extLst>
          </p:cNvPr>
          <p:cNvPicPr>
            <a:picLocks noChangeAspect="1"/>
          </p:cNvPicPr>
          <p:nvPr/>
        </p:nvPicPr>
        <p:blipFill>
          <a:blip r:embed="rId4"/>
          <a:stretch>
            <a:fillRect/>
          </a:stretch>
        </p:blipFill>
        <p:spPr>
          <a:xfrm>
            <a:off x="6781802" y="2726252"/>
            <a:ext cx="1998148" cy="1998148"/>
          </a:xfrm>
          <a:prstGeom prst="rect">
            <a:avLst/>
          </a:prstGeom>
        </p:spPr>
      </p:pic>
      <p:pic>
        <p:nvPicPr>
          <p:cNvPr id="12" name="Graphic 10" descr="Document">
            <a:extLst>
              <a:ext uri="{FF2B5EF4-FFF2-40B4-BE49-F238E27FC236}">
                <a16:creationId xmlns:a16="http://schemas.microsoft.com/office/drawing/2014/main" id="{58DEAC7E-A008-4B63-B856-1F47072B62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05953" y="3389697"/>
            <a:ext cx="807243" cy="789384"/>
          </a:xfrm>
          <a:prstGeom prst="rect">
            <a:avLst/>
          </a:prstGeom>
        </p:spPr>
      </p:pic>
      <p:sp>
        <p:nvSpPr>
          <p:cNvPr id="13" name="Pfeil: nach rechts 12">
            <a:extLst>
              <a:ext uri="{FF2B5EF4-FFF2-40B4-BE49-F238E27FC236}">
                <a16:creationId xmlns:a16="http://schemas.microsoft.com/office/drawing/2014/main" id="{86C23F8E-3D23-4158-BD12-F732CFF4923B}"/>
              </a:ext>
            </a:extLst>
          </p:cNvPr>
          <p:cNvSpPr/>
          <p:nvPr/>
        </p:nvSpPr>
        <p:spPr>
          <a:xfrm>
            <a:off x="4897597" y="3206970"/>
            <a:ext cx="2283437" cy="1171830"/>
          </a:xfrm>
          <a:prstGeom prst="rightArrow">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a:t>DECOMPRESS</a:t>
            </a:r>
            <a:endParaRPr lang="en-GB" b="1"/>
          </a:p>
        </p:txBody>
      </p:sp>
      <p:pic>
        <p:nvPicPr>
          <p:cNvPr id="17" name="Grafik 16">
            <a:extLst>
              <a:ext uri="{FF2B5EF4-FFF2-40B4-BE49-F238E27FC236}">
                <a16:creationId xmlns:a16="http://schemas.microsoft.com/office/drawing/2014/main" id="{852022D0-B1E9-4CCF-99D0-2FA22D5FDF9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26138" y="2231822"/>
            <a:ext cx="1403760" cy="1403760"/>
          </a:xfrm>
          <a:prstGeom prst="rect">
            <a:avLst/>
          </a:prstGeom>
        </p:spPr>
      </p:pic>
      <p:pic>
        <p:nvPicPr>
          <p:cNvPr id="19" name="Grafik 18">
            <a:extLst>
              <a:ext uri="{FF2B5EF4-FFF2-40B4-BE49-F238E27FC236}">
                <a16:creationId xmlns:a16="http://schemas.microsoft.com/office/drawing/2014/main" id="{A1D1085A-AFDA-4D16-8423-B30110AA340C}"/>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7186" b="93057" l="10000" r="91000">
                        <a14:foregroundMark x1="17667" y1="27527" x2="17667" y2="27527"/>
                        <a14:foregroundMark x1="16556" y1="35688" x2="16556" y2="35688"/>
                        <a14:foregroundMark x1="21889" y1="47259" x2="21889" y2="47259"/>
                        <a14:foregroundMark x1="21000" y1="46285" x2="21333" y2="53471"/>
                        <a14:foregroundMark x1="21333" y1="53471" x2="23444" y2="53837"/>
                        <a14:foregroundMark x1="91000" y1="38124" x2="91000" y2="38124"/>
                        <a14:foregroundMark x1="69778" y1="93179" x2="69778" y2="93179"/>
                        <a14:foregroundMark x1="46111" y1="7186" x2="46111" y2="7186"/>
                        <a14:foregroundMark x1="23778" y1="20828" x2="23778" y2="20828"/>
                      </a14:backgroundRemoval>
                    </a14:imgEffect>
                  </a14:imgLayer>
                </a14:imgProps>
              </a:ext>
              <a:ext uri="{28A0092B-C50C-407E-A947-70E740481C1C}">
                <a14:useLocalDpi xmlns:a14="http://schemas.microsoft.com/office/drawing/2010/main" val="0"/>
              </a:ext>
            </a:extLst>
          </a:blip>
          <a:stretch>
            <a:fillRect/>
          </a:stretch>
        </p:blipFill>
        <p:spPr>
          <a:xfrm>
            <a:off x="5043623" y="2431644"/>
            <a:ext cx="1412583" cy="1288590"/>
          </a:xfrm>
          <a:prstGeom prst="rect">
            <a:avLst/>
          </a:prstGeom>
        </p:spPr>
      </p:pic>
      <p:sp>
        <p:nvSpPr>
          <p:cNvPr id="10" name="Pfeil: nach rechts 12">
            <a:extLst>
              <a:ext uri="{FF2B5EF4-FFF2-40B4-BE49-F238E27FC236}">
                <a16:creationId xmlns:a16="http://schemas.microsoft.com/office/drawing/2014/main" id="{326AC555-0FD9-4872-8FD3-217DFDB1CE04}"/>
              </a:ext>
            </a:extLst>
          </p:cNvPr>
          <p:cNvSpPr/>
          <p:nvPr/>
        </p:nvSpPr>
        <p:spPr>
          <a:xfrm>
            <a:off x="1962968" y="3201325"/>
            <a:ext cx="2283437" cy="1171830"/>
          </a:xfrm>
          <a:prstGeom prst="right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a:t>FIC</a:t>
            </a:r>
            <a:endParaRPr lang="en-GB" b="1"/>
          </a:p>
        </p:txBody>
      </p:sp>
    </p:spTree>
    <p:extLst>
      <p:ext uri="{BB962C8B-B14F-4D97-AF65-F5344CB8AC3E}">
        <p14:creationId xmlns:p14="http://schemas.microsoft.com/office/powerpoint/2010/main" val="383644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022CB-6BF0-4CD5-AB48-28A8470F361E}"/>
              </a:ext>
            </a:extLst>
          </p:cNvPr>
          <p:cNvSpPr>
            <a:spLocks noGrp="1"/>
          </p:cNvSpPr>
          <p:nvPr>
            <p:ph type="title"/>
          </p:nvPr>
        </p:nvSpPr>
        <p:spPr/>
        <p:txBody>
          <a:bodyPr/>
          <a:lstStyle/>
          <a:p>
            <a:pPr marL="118745" indent="-118745"/>
            <a:r>
              <a:rPr lang="en-US">
                <a:latin typeface="Calibri"/>
                <a:cs typeface="Calibri"/>
              </a:rPr>
              <a:t>Cost Analysis</a:t>
            </a:r>
            <a:endParaRPr lang="en-US">
              <a:cs typeface="Calibri" pitchFamily="34" charset="0"/>
            </a:endParaRPr>
          </a:p>
        </p:txBody>
      </p:sp>
      <p:sp>
        <p:nvSpPr>
          <p:cNvPr id="3" name="Content Placeholder 2">
            <a:extLst>
              <a:ext uri="{FF2B5EF4-FFF2-40B4-BE49-F238E27FC236}">
                <a16:creationId xmlns:a16="http://schemas.microsoft.com/office/drawing/2014/main" id="{4BAFAC77-C3AE-4F36-B739-CD467FEB5121}"/>
              </a:ext>
            </a:extLst>
          </p:cNvPr>
          <p:cNvSpPr>
            <a:spLocks noGrp="1"/>
          </p:cNvSpPr>
          <p:nvPr>
            <p:ph idx="1"/>
          </p:nvPr>
        </p:nvSpPr>
        <p:spPr>
          <a:xfrm>
            <a:off x="365335" y="1362075"/>
            <a:ext cx="7979731" cy="2469482"/>
          </a:xfrm>
        </p:spPr>
        <p:txBody>
          <a:bodyPr/>
          <a:lstStyle/>
          <a:p>
            <a:pPr marL="0" indent="0">
              <a:buNone/>
            </a:pPr>
            <a:r>
              <a:rPr lang="en-US">
                <a:latin typeface="Calibri"/>
                <a:cs typeface="Calibri"/>
              </a:rPr>
              <a:t>Straight-forward C implementation (without flip)</a:t>
            </a:r>
          </a:p>
          <a:p>
            <a:pPr marL="0" indent="0">
              <a:buNone/>
            </a:pPr>
            <a:endParaRPr lang="en-US">
              <a:latin typeface="Calibri"/>
              <a:cs typeface="Calibri"/>
            </a:endParaRPr>
          </a:p>
          <a:p>
            <a:r>
              <a:rPr lang="en-US">
                <a:latin typeface="Calibri"/>
                <a:cs typeface="Calibri"/>
              </a:rPr>
              <a:t>C(n) = (adds(n) + </a:t>
            </a:r>
            <a:r>
              <a:rPr lang="en-US" err="1">
                <a:latin typeface="Calibri"/>
                <a:cs typeface="Calibri"/>
              </a:rPr>
              <a:t>muls</a:t>
            </a:r>
            <a:r>
              <a:rPr lang="en-US">
                <a:latin typeface="Calibri"/>
                <a:cs typeface="Calibri"/>
              </a:rPr>
              <a:t>(n), </a:t>
            </a:r>
            <a:r>
              <a:rPr lang="en-US" err="1">
                <a:latin typeface="Calibri"/>
                <a:cs typeface="Calibri"/>
              </a:rPr>
              <a:t>divs</a:t>
            </a:r>
            <a:r>
              <a:rPr lang="en-US">
                <a:latin typeface="Calibri"/>
                <a:cs typeface="Calibri"/>
              </a:rPr>
              <a:t>(n), sqrt(n)) = (n⁴ / 4, n⁴ / 1024, n⁴ /4096)</a:t>
            </a:r>
            <a:endParaRPr lang="en-US"/>
          </a:p>
          <a:p>
            <a:endParaRPr lang="en-US">
              <a:latin typeface="Calibri"/>
              <a:cs typeface="Calibri"/>
            </a:endParaRPr>
          </a:p>
          <a:p>
            <a:r>
              <a:rPr lang="en-US">
                <a:latin typeface="Calibri"/>
                <a:cs typeface="Calibri"/>
              </a:rPr>
              <a:t>C(n) = flops(n) ≈ n⁴ / 4</a:t>
            </a:r>
          </a:p>
          <a:p>
            <a:endParaRPr lang="en-US">
              <a:cs typeface="Calibri"/>
            </a:endParaRPr>
          </a:p>
        </p:txBody>
      </p:sp>
    </p:spTree>
    <p:extLst>
      <p:ext uri="{BB962C8B-B14F-4D97-AF65-F5344CB8AC3E}">
        <p14:creationId xmlns:p14="http://schemas.microsoft.com/office/powerpoint/2010/main" val="3042005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022CB-6BF0-4CD5-AB48-28A8470F361E}"/>
              </a:ext>
            </a:extLst>
          </p:cNvPr>
          <p:cNvSpPr>
            <a:spLocks noGrp="1"/>
          </p:cNvSpPr>
          <p:nvPr>
            <p:ph type="title"/>
          </p:nvPr>
        </p:nvSpPr>
        <p:spPr/>
        <p:txBody>
          <a:bodyPr/>
          <a:lstStyle/>
          <a:p>
            <a:pPr marL="118745" indent="-118745"/>
            <a:r>
              <a:rPr lang="en-US">
                <a:latin typeface="Calibri"/>
                <a:cs typeface="Calibri"/>
              </a:rPr>
              <a:t>Decompression</a:t>
            </a:r>
            <a:endParaRPr lang="en-US">
              <a:cs typeface="Calibri" pitchFamily="34" charset="0"/>
            </a:endParaRPr>
          </a:p>
        </p:txBody>
      </p:sp>
      <p:pic>
        <p:nvPicPr>
          <p:cNvPr id="6" name="Picture 6" descr="A close up of a logo&#10;&#10;Description generated with very high confidence">
            <a:extLst>
              <a:ext uri="{FF2B5EF4-FFF2-40B4-BE49-F238E27FC236}">
                <a16:creationId xmlns:a16="http://schemas.microsoft.com/office/drawing/2014/main" id="{1F375117-9E0A-4DFB-B3D9-A59408445483}"/>
              </a:ext>
            </a:extLst>
          </p:cNvPr>
          <p:cNvPicPr>
            <a:picLocks noChangeAspect="1"/>
          </p:cNvPicPr>
          <p:nvPr/>
        </p:nvPicPr>
        <p:blipFill>
          <a:blip r:embed="rId3"/>
          <a:stretch>
            <a:fillRect/>
          </a:stretch>
        </p:blipFill>
        <p:spPr>
          <a:xfrm>
            <a:off x="479412" y="1335505"/>
            <a:ext cx="2437783" cy="2437783"/>
          </a:xfrm>
          <a:prstGeom prst="rect">
            <a:avLst/>
          </a:prstGeom>
        </p:spPr>
      </p:pic>
      <p:pic>
        <p:nvPicPr>
          <p:cNvPr id="7" name="Picture 7" descr="A picture containing photo, black, wearing, standing&#10;&#10;Description generated with very high confidence">
            <a:extLst>
              <a:ext uri="{FF2B5EF4-FFF2-40B4-BE49-F238E27FC236}">
                <a16:creationId xmlns:a16="http://schemas.microsoft.com/office/drawing/2014/main" id="{9A0668A1-AE30-435E-A2B3-B8C7FAFCDEF2}"/>
              </a:ext>
            </a:extLst>
          </p:cNvPr>
          <p:cNvPicPr>
            <a:picLocks noChangeAspect="1"/>
          </p:cNvPicPr>
          <p:nvPr/>
        </p:nvPicPr>
        <p:blipFill>
          <a:blip r:embed="rId4"/>
          <a:stretch>
            <a:fillRect/>
          </a:stretch>
        </p:blipFill>
        <p:spPr>
          <a:xfrm>
            <a:off x="3311461" y="1335505"/>
            <a:ext cx="2437783" cy="2437783"/>
          </a:xfrm>
          <a:prstGeom prst="rect">
            <a:avLst/>
          </a:prstGeom>
        </p:spPr>
      </p:pic>
      <p:pic>
        <p:nvPicPr>
          <p:cNvPr id="8" name="Picture 8" descr="A group of people&#10;&#10;Description generated with high confidence">
            <a:extLst>
              <a:ext uri="{FF2B5EF4-FFF2-40B4-BE49-F238E27FC236}">
                <a16:creationId xmlns:a16="http://schemas.microsoft.com/office/drawing/2014/main" id="{95B54CE4-6DEE-4CDD-95C7-075872D8902A}"/>
              </a:ext>
            </a:extLst>
          </p:cNvPr>
          <p:cNvPicPr>
            <a:picLocks noChangeAspect="1"/>
          </p:cNvPicPr>
          <p:nvPr/>
        </p:nvPicPr>
        <p:blipFill>
          <a:blip r:embed="rId5"/>
          <a:stretch>
            <a:fillRect/>
          </a:stretch>
        </p:blipFill>
        <p:spPr>
          <a:xfrm>
            <a:off x="6143509" y="1335505"/>
            <a:ext cx="2437783" cy="2437783"/>
          </a:xfrm>
          <a:prstGeom prst="rect">
            <a:avLst/>
          </a:prstGeom>
        </p:spPr>
      </p:pic>
      <p:pic>
        <p:nvPicPr>
          <p:cNvPr id="9" name="Picture 9" descr="A group of people walking in the rain&#10;&#10;Description generated with high confidence">
            <a:extLst>
              <a:ext uri="{FF2B5EF4-FFF2-40B4-BE49-F238E27FC236}">
                <a16:creationId xmlns:a16="http://schemas.microsoft.com/office/drawing/2014/main" id="{0E214E98-8D82-4414-8C48-9A942DD083AB}"/>
              </a:ext>
            </a:extLst>
          </p:cNvPr>
          <p:cNvPicPr>
            <a:picLocks noChangeAspect="1"/>
          </p:cNvPicPr>
          <p:nvPr/>
        </p:nvPicPr>
        <p:blipFill>
          <a:blip r:embed="rId6"/>
          <a:stretch>
            <a:fillRect/>
          </a:stretch>
        </p:blipFill>
        <p:spPr>
          <a:xfrm>
            <a:off x="479412" y="4037983"/>
            <a:ext cx="2437783" cy="2437783"/>
          </a:xfrm>
          <a:prstGeom prst="rect">
            <a:avLst/>
          </a:prstGeom>
        </p:spPr>
      </p:pic>
      <p:pic>
        <p:nvPicPr>
          <p:cNvPr id="10" name="Picture 10" descr="A picture containing person, girl, outdoor, woman&#10;&#10;Description generated with very high confidence">
            <a:extLst>
              <a:ext uri="{FF2B5EF4-FFF2-40B4-BE49-F238E27FC236}">
                <a16:creationId xmlns:a16="http://schemas.microsoft.com/office/drawing/2014/main" id="{A29245D8-AAC0-4085-B4CC-CA311F3BE6CC}"/>
              </a:ext>
            </a:extLst>
          </p:cNvPr>
          <p:cNvPicPr>
            <a:picLocks noChangeAspect="1"/>
          </p:cNvPicPr>
          <p:nvPr/>
        </p:nvPicPr>
        <p:blipFill>
          <a:blip r:embed="rId7"/>
          <a:stretch>
            <a:fillRect/>
          </a:stretch>
        </p:blipFill>
        <p:spPr>
          <a:xfrm>
            <a:off x="3311461" y="4037983"/>
            <a:ext cx="2437783" cy="2437783"/>
          </a:xfrm>
          <a:prstGeom prst="rect">
            <a:avLst/>
          </a:prstGeom>
        </p:spPr>
      </p:pic>
      <p:pic>
        <p:nvPicPr>
          <p:cNvPr id="11" name="Picture 11" descr="A picture containing person, girl, outdoor, young&#10;&#10;Description generated with very high confidence">
            <a:extLst>
              <a:ext uri="{FF2B5EF4-FFF2-40B4-BE49-F238E27FC236}">
                <a16:creationId xmlns:a16="http://schemas.microsoft.com/office/drawing/2014/main" id="{9DA88FD8-4D47-4312-AD62-D93A28068BE6}"/>
              </a:ext>
            </a:extLst>
          </p:cNvPr>
          <p:cNvPicPr>
            <a:picLocks noChangeAspect="1"/>
          </p:cNvPicPr>
          <p:nvPr/>
        </p:nvPicPr>
        <p:blipFill>
          <a:blip r:embed="rId8"/>
          <a:stretch>
            <a:fillRect/>
          </a:stretch>
        </p:blipFill>
        <p:spPr>
          <a:xfrm>
            <a:off x="6143509" y="4037983"/>
            <a:ext cx="2437783" cy="2437783"/>
          </a:xfrm>
          <a:prstGeom prst="rect">
            <a:avLst/>
          </a:prstGeom>
        </p:spPr>
      </p:pic>
      <p:pic>
        <p:nvPicPr>
          <p:cNvPr id="12" name="Picture 12" descr="A picture containing person, girl, sitting, little&#10;&#10;Description generated with very high confidence">
            <a:extLst>
              <a:ext uri="{FF2B5EF4-FFF2-40B4-BE49-F238E27FC236}">
                <a16:creationId xmlns:a16="http://schemas.microsoft.com/office/drawing/2014/main" id="{5DF4165A-D703-42F7-96B4-64CA465F88A4}"/>
              </a:ext>
            </a:extLst>
          </p:cNvPr>
          <p:cNvPicPr>
            <a:picLocks noChangeAspect="1"/>
          </p:cNvPicPr>
          <p:nvPr/>
        </p:nvPicPr>
        <p:blipFill>
          <a:blip r:embed="rId9"/>
          <a:stretch>
            <a:fillRect/>
          </a:stretch>
        </p:blipFill>
        <p:spPr>
          <a:xfrm>
            <a:off x="1960222" y="1335505"/>
            <a:ext cx="5140260" cy="5140260"/>
          </a:xfrm>
          <a:prstGeom prst="rect">
            <a:avLst/>
          </a:prstGeom>
        </p:spPr>
      </p:pic>
    </p:spTree>
    <p:extLst>
      <p:ext uri="{BB962C8B-B14F-4D97-AF65-F5344CB8AC3E}">
        <p14:creationId xmlns:p14="http://schemas.microsoft.com/office/powerpoint/2010/main" val="348784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022CB-6BF0-4CD5-AB48-28A8470F361E}"/>
              </a:ext>
            </a:extLst>
          </p:cNvPr>
          <p:cNvSpPr>
            <a:spLocks noGrp="1"/>
          </p:cNvSpPr>
          <p:nvPr>
            <p:ph type="title"/>
          </p:nvPr>
        </p:nvSpPr>
        <p:spPr/>
        <p:txBody>
          <a:bodyPr/>
          <a:lstStyle/>
          <a:p>
            <a:pPr marL="118745" indent="-118745"/>
            <a:r>
              <a:rPr lang="en-US">
                <a:latin typeface="Calibri"/>
                <a:cs typeface="Calibri"/>
              </a:rPr>
              <a:t>Validation of flip and rotations</a:t>
            </a:r>
            <a:endParaRPr lang="en-US">
              <a:cs typeface="Calibri" pitchFamily="34" charset="0"/>
            </a:endParaRPr>
          </a:p>
        </p:txBody>
      </p:sp>
      <p:pic>
        <p:nvPicPr>
          <p:cNvPr id="6" name="Picture 6" descr="A person in a white shirt&#10;&#10;Description generated with very high confidence">
            <a:extLst>
              <a:ext uri="{FF2B5EF4-FFF2-40B4-BE49-F238E27FC236}">
                <a16:creationId xmlns:a16="http://schemas.microsoft.com/office/drawing/2014/main" id="{762693D2-373B-40C8-B447-1B884FD49C43}"/>
              </a:ext>
            </a:extLst>
          </p:cNvPr>
          <p:cNvPicPr>
            <a:picLocks noChangeAspect="1"/>
          </p:cNvPicPr>
          <p:nvPr/>
        </p:nvPicPr>
        <p:blipFill>
          <a:blip r:embed="rId3"/>
          <a:stretch>
            <a:fillRect/>
          </a:stretch>
        </p:blipFill>
        <p:spPr>
          <a:xfrm>
            <a:off x="1450181" y="1137643"/>
            <a:ext cx="5573909" cy="5573909"/>
          </a:xfrm>
          <a:prstGeom prst="rect">
            <a:avLst/>
          </a:prstGeom>
        </p:spPr>
      </p:pic>
      <p:pic>
        <p:nvPicPr>
          <p:cNvPr id="4" name="Picture 5" descr="A black and white photo of a girl&#10;&#10;Description generated with high confidence">
            <a:extLst>
              <a:ext uri="{FF2B5EF4-FFF2-40B4-BE49-F238E27FC236}">
                <a16:creationId xmlns:a16="http://schemas.microsoft.com/office/drawing/2014/main" id="{A37DAF60-4AC6-4DB6-8C5A-B77BAEC49F42}"/>
              </a:ext>
            </a:extLst>
          </p:cNvPr>
          <p:cNvPicPr>
            <a:picLocks noChangeAspect="1"/>
          </p:cNvPicPr>
          <p:nvPr/>
        </p:nvPicPr>
        <p:blipFill>
          <a:blip r:embed="rId4"/>
          <a:stretch>
            <a:fillRect/>
          </a:stretch>
        </p:blipFill>
        <p:spPr>
          <a:xfrm>
            <a:off x="1450181" y="1137642"/>
            <a:ext cx="5573911" cy="5573911"/>
          </a:xfrm>
          <a:prstGeom prst="rect">
            <a:avLst/>
          </a:prstGeom>
        </p:spPr>
      </p:pic>
    </p:spTree>
    <p:extLst>
      <p:ext uri="{BB962C8B-B14F-4D97-AF65-F5344CB8AC3E}">
        <p14:creationId xmlns:p14="http://schemas.microsoft.com/office/powerpoint/2010/main" val="164021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37A30A-22BA-45BA-A164-4E9D04CF2BD4}"/>
              </a:ext>
            </a:extLst>
          </p:cNvPr>
          <p:cNvSpPr>
            <a:spLocks noGrp="1"/>
          </p:cNvSpPr>
          <p:nvPr>
            <p:ph type="title"/>
          </p:nvPr>
        </p:nvSpPr>
        <p:spPr/>
        <p:txBody>
          <a:bodyPr/>
          <a:lstStyle/>
          <a:p>
            <a:r>
              <a:rPr lang="en-US"/>
              <a:t>Self-Similarity</a:t>
            </a:r>
          </a:p>
        </p:txBody>
      </p:sp>
      <p:pic>
        <p:nvPicPr>
          <p:cNvPr id="5" name="Inhaltsplatzhalter 4" descr="Ein Bild, das Person, suchend, Sweatshirt, jung enthält.&#10;&#10;Automatisch generierte Beschreibung">
            <a:extLst>
              <a:ext uri="{FF2B5EF4-FFF2-40B4-BE49-F238E27FC236}">
                <a16:creationId xmlns:a16="http://schemas.microsoft.com/office/drawing/2014/main" id="{322F35A6-0142-4DAC-89D2-64D2B3A9C40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81"/>
          <a:stretch/>
        </p:blipFill>
        <p:spPr>
          <a:xfrm>
            <a:off x="666750" y="1447800"/>
            <a:ext cx="7315200" cy="4838700"/>
          </a:xfrm>
        </p:spPr>
      </p:pic>
      <p:sp>
        <p:nvSpPr>
          <p:cNvPr id="6" name="Rechteck 5">
            <a:extLst>
              <a:ext uri="{FF2B5EF4-FFF2-40B4-BE49-F238E27FC236}">
                <a16:creationId xmlns:a16="http://schemas.microsoft.com/office/drawing/2014/main" id="{76638EE9-AD7A-4966-B6F8-4CF99D78D8C5}"/>
              </a:ext>
            </a:extLst>
          </p:cNvPr>
          <p:cNvSpPr/>
          <p:nvPr/>
        </p:nvSpPr>
        <p:spPr>
          <a:xfrm>
            <a:off x="7367631" y="2667000"/>
            <a:ext cx="457200" cy="457200"/>
          </a:xfrm>
          <a:prstGeom prst="rect">
            <a:avLst/>
          </a:prstGeom>
          <a:noFill/>
          <a:ln w="57150">
            <a:solidFill>
              <a:srgbClr val="FF0000"/>
            </a:solidFill>
          </a:ln>
        </p:spPr>
        <p:txBody>
          <a:bodyPr wrap="square" rtlCol="0" anchor="ctr">
            <a:spAutoFit/>
          </a:bodyPr>
          <a:lstStyle/>
          <a:p>
            <a:pPr algn="ctr"/>
            <a:endParaRPr lang="en-GB" sz="1800">
              <a:latin typeface="Consolas" pitchFamily="49" charset="0"/>
              <a:cs typeface="Consolas" pitchFamily="49" charset="0"/>
            </a:endParaRPr>
          </a:p>
        </p:txBody>
      </p:sp>
      <p:sp>
        <p:nvSpPr>
          <p:cNvPr id="7" name="Rechteck 6">
            <a:extLst>
              <a:ext uri="{FF2B5EF4-FFF2-40B4-BE49-F238E27FC236}">
                <a16:creationId xmlns:a16="http://schemas.microsoft.com/office/drawing/2014/main" id="{62BACC67-D059-473A-8428-00D6969C8D91}"/>
              </a:ext>
            </a:extLst>
          </p:cNvPr>
          <p:cNvSpPr/>
          <p:nvPr/>
        </p:nvSpPr>
        <p:spPr>
          <a:xfrm>
            <a:off x="2971800" y="2362200"/>
            <a:ext cx="457200" cy="457200"/>
          </a:xfrm>
          <a:prstGeom prst="rect">
            <a:avLst/>
          </a:prstGeom>
          <a:noFill/>
          <a:ln w="57150">
            <a:solidFill>
              <a:srgbClr val="FF0000"/>
            </a:solidFill>
          </a:ln>
        </p:spPr>
        <p:txBody>
          <a:bodyPr wrap="square" rtlCol="0" anchor="ctr">
            <a:spAutoFit/>
          </a:bodyPr>
          <a:lstStyle/>
          <a:p>
            <a:pPr algn="ctr"/>
            <a:endParaRPr lang="en-GB" sz="1800">
              <a:latin typeface="Consolas" pitchFamily="49" charset="0"/>
              <a:cs typeface="Consolas" pitchFamily="49" charset="0"/>
            </a:endParaRPr>
          </a:p>
        </p:txBody>
      </p:sp>
      <p:sp>
        <p:nvSpPr>
          <p:cNvPr id="8" name="Rechteck 7">
            <a:extLst>
              <a:ext uri="{FF2B5EF4-FFF2-40B4-BE49-F238E27FC236}">
                <a16:creationId xmlns:a16="http://schemas.microsoft.com/office/drawing/2014/main" id="{E0593186-8335-4FA4-8870-8A991CDFA6EF}"/>
              </a:ext>
            </a:extLst>
          </p:cNvPr>
          <p:cNvSpPr/>
          <p:nvPr/>
        </p:nvSpPr>
        <p:spPr>
          <a:xfrm>
            <a:off x="4191000" y="1524000"/>
            <a:ext cx="914400" cy="914400"/>
          </a:xfrm>
          <a:prstGeom prst="rect">
            <a:avLst/>
          </a:prstGeom>
          <a:noFill/>
          <a:ln w="57150">
            <a:solidFill>
              <a:srgbClr val="FF0000"/>
            </a:solidFill>
          </a:ln>
        </p:spPr>
        <p:txBody>
          <a:bodyPr wrap="square" rtlCol="0" anchor="ctr">
            <a:spAutoFit/>
          </a:bodyPr>
          <a:lstStyle/>
          <a:p>
            <a:pPr algn="ctr"/>
            <a:endParaRPr lang="en-GB" sz="1800">
              <a:latin typeface="Consolas" pitchFamily="49" charset="0"/>
              <a:cs typeface="Consolas" pitchFamily="49" charset="0"/>
            </a:endParaRPr>
          </a:p>
        </p:txBody>
      </p:sp>
      <p:sp>
        <p:nvSpPr>
          <p:cNvPr id="9" name="Rechteck 8">
            <a:extLst>
              <a:ext uri="{FF2B5EF4-FFF2-40B4-BE49-F238E27FC236}">
                <a16:creationId xmlns:a16="http://schemas.microsoft.com/office/drawing/2014/main" id="{4EF9E4D3-F4FF-4FFC-BA14-F8ECC12D131E}"/>
              </a:ext>
            </a:extLst>
          </p:cNvPr>
          <p:cNvSpPr/>
          <p:nvPr/>
        </p:nvSpPr>
        <p:spPr>
          <a:xfrm>
            <a:off x="6477000" y="4953000"/>
            <a:ext cx="914400" cy="914400"/>
          </a:xfrm>
          <a:prstGeom prst="rect">
            <a:avLst/>
          </a:prstGeom>
          <a:noFill/>
          <a:ln w="57150">
            <a:solidFill>
              <a:srgbClr val="FF0000"/>
            </a:solidFill>
          </a:ln>
        </p:spPr>
        <p:txBody>
          <a:bodyPr wrap="square" rtlCol="0" anchor="ctr">
            <a:spAutoFit/>
          </a:bodyPr>
          <a:lstStyle/>
          <a:p>
            <a:pPr algn="ctr"/>
            <a:endParaRPr lang="en-GB" sz="1800">
              <a:latin typeface="Consolas" pitchFamily="49" charset="0"/>
              <a:cs typeface="Consolas" pitchFamily="49" charset="0"/>
            </a:endParaRPr>
          </a:p>
        </p:txBody>
      </p:sp>
    </p:spTree>
    <p:extLst>
      <p:ext uri="{BB962C8B-B14F-4D97-AF65-F5344CB8AC3E}">
        <p14:creationId xmlns:p14="http://schemas.microsoft.com/office/powerpoint/2010/main" val="317925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chteck 164">
            <a:extLst>
              <a:ext uri="{FF2B5EF4-FFF2-40B4-BE49-F238E27FC236}">
                <a16:creationId xmlns:a16="http://schemas.microsoft.com/office/drawing/2014/main" id="{555D2A64-4348-4EB8-8024-EAB105CED624}"/>
              </a:ext>
            </a:extLst>
          </p:cNvPr>
          <p:cNvSpPr/>
          <p:nvPr/>
        </p:nvSpPr>
        <p:spPr>
          <a:xfrm>
            <a:off x="5070042" y="4997351"/>
            <a:ext cx="948401" cy="949757"/>
          </a:xfrm>
          <a:prstGeom prst="rect">
            <a:avLst/>
          </a:prstGeom>
          <a:solidFill>
            <a:schemeClr val="bg2">
              <a:lumMod val="40000"/>
              <a:lumOff val="60000"/>
            </a:schemeClr>
          </a:solidFill>
          <a:ln w="6350">
            <a:noFill/>
          </a:ln>
        </p:spPr>
        <p:txBody>
          <a:bodyPr wrap="square" rtlCol="0" anchor="ctr">
            <a:spAutoFit/>
          </a:bodyPr>
          <a:lstStyle/>
          <a:p>
            <a:pPr algn="ctr"/>
            <a:endParaRPr lang="en-GB" sz="1800">
              <a:latin typeface="Consolas" pitchFamily="49" charset="0"/>
              <a:cs typeface="Consolas" pitchFamily="49" charset="0"/>
            </a:endParaRPr>
          </a:p>
        </p:txBody>
      </p:sp>
      <p:sp>
        <p:nvSpPr>
          <p:cNvPr id="2" name="Title 1">
            <a:extLst>
              <a:ext uri="{FF2B5EF4-FFF2-40B4-BE49-F238E27FC236}">
                <a16:creationId xmlns:a16="http://schemas.microsoft.com/office/drawing/2014/main" id="{FC996F57-F50D-4FE9-B27B-B98D54342626}"/>
              </a:ext>
            </a:extLst>
          </p:cNvPr>
          <p:cNvSpPr>
            <a:spLocks noGrp="1"/>
          </p:cNvSpPr>
          <p:nvPr>
            <p:ph type="title"/>
          </p:nvPr>
        </p:nvSpPr>
        <p:spPr/>
        <p:txBody>
          <a:bodyPr/>
          <a:lstStyle/>
          <a:p>
            <a:pPr marL="118745" indent="-118745"/>
            <a:r>
              <a:rPr lang="en-US">
                <a:latin typeface="Calibri"/>
                <a:cs typeface="Calibri"/>
              </a:rPr>
              <a:t>FIC Algorithm</a:t>
            </a:r>
            <a:endParaRPr lang="en-US">
              <a:cs typeface="Calibri" pitchFamily="34" charset="0"/>
            </a:endParaRPr>
          </a:p>
        </p:txBody>
      </p:sp>
      <p:pic>
        <p:nvPicPr>
          <p:cNvPr id="9" name="Picture 7" descr="A picture containing outdoor, person, object, man&#10;&#10;Description generated with very high confidence">
            <a:extLst>
              <a:ext uri="{FF2B5EF4-FFF2-40B4-BE49-F238E27FC236}">
                <a16:creationId xmlns:a16="http://schemas.microsoft.com/office/drawing/2014/main" id="{AD742A4D-C7A0-4782-B967-B4E4D8267DE0}"/>
              </a:ext>
            </a:extLst>
          </p:cNvPr>
          <p:cNvPicPr>
            <a:picLocks noChangeAspect="1"/>
          </p:cNvPicPr>
          <p:nvPr/>
        </p:nvPicPr>
        <p:blipFill>
          <a:blip r:embed="rId3"/>
          <a:stretch>
            <a:fillRect/>
          </a:stretch>
        </p:blipFill>
        <p:spPr>
          <a:xfrm>
            <a:off x="6019800" y="2020928"/>
            <a:ext cx="1512019" cy="1512019"/>
          </a:xfrm>
          <a:prstGeom prst="rect">
            <a:avLst/>
          </a:prstGeom>
        </p:spPr>
      </p:pic>
      <p:pic>
        <p:nvPicPr>
          <p:cNvPr id="10" name="Picture 7" descr="A picture containing outdoor, person, object, man&#10;&#10;Description generated with very high confidence">
            <a:extLst>
              <a:ext uri="{FF2B5EF4-FFF2-40B4-BE49-F238E27FC236}">
                <a16:creationId xmlns:a16="http://schemas.microsoft.com/office/drawing/2014/main" id="{162B8F50-EDE9-4D04-9F3F-CEB2F586BF59}"/>
              </a:ext>
            </a:extLst>
          </p:cNvPr>
          <p:cNvPicPr>
            <a:picLocks noChangeAspect="1"/>
          </p:cNvPicPr>
          <p:nvPr/>
        </p:nvPicPr>
        <p:blipFill>
          <a:blip r:embed="rId3"/>
          <a:stretch>
            <a:fillRect/>
          </a:stretch>
        </p:blipFill>
        <p:spPr>
          <a:xfrm>
            <a:off x="552514" y="1291950"/>
            <a:ext cx="3036689" cy="3036689"/>
          </a:xfrm>
          <a:prstGeom prst="rect">
            <a:avLst/>
          </a:prstGeom>
        </p:spPr>
      </p:pic>
      <p:grpSp>
        <p:nvGrpSpPr>
          <p:cNvPr id="11" name="Gruppieren 10">
            <a:extLst>
              <a:ext uri="{FF2B5EF4-FFF2-40B4-BE49-F238E27FC236}">
                <a16:creationId xmlns:a16="http://schemas.microsoft.com/office/drawing/2014/main" id="{F9BAEE92-A62F-4BE2-A6C6-EB5ECA6F9CBF}"/>
              </a:ext>
            </a:extLst>
          </p:cNvPr>
          <p:cNvGrpSpPr/>
          <p:nvPr/>
        </p:nvGrpSpPr>
        <p:grpSpPr>
          <a:xfrm>
            <a:off x="552514" y="1297206"/>
            <a:ext cx="3034883" cy="3034883"/>
            <a:chOff x="4346972" y="1688711"/>
            <a:chExt cx="3657600" cy="3657600"/>
          </a:xfrm>
        </p:grpSpPr>
        <p:sp>
          <p:nvSpPr>
            <p:cNvPr id="12" name="Rechteck 6">
              <a:extLst>
                <a:ext uri="{FF2B5EF4-FFF2-40B4-BE49-F238E27FC236}">
                  <a16:creationId xmlns:a16="http://schemas.microsoft.com/office/drawing/2014/main" id="{E3E18FAE-202D-4375-8CE4-964758ABE53C}"/>
                </a:ext>
              </a:extLst>
            </p:cNvPr>
            <p:cNvSpPr/>
            <p:nvPr/>
          </p:nvSpPr>
          <p:spPr>
            <a:xfrm>
              <a:off x="48041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13" name="Rechteck 6">
              <a:extLst>
                <a:ext uri="{FF2B5EF4-FFF2-40B4-BE49-F238E27FC236}">
                  <a16:creationId xmlns:a16="http://schemas.microsoft.com/office/drawing/2014/main" id="{8EDDD168-D3B2-4146-8DC0-20CBE539A02B}"/>
                </a:ext>
              </a:extLst>
            </p:cNvPr>
            <p:cNvSpPr/>
            <p:nvPr/>
          </p:nvSpPr>
          <p:spPr>
            <a:xfrm>
              <a:off x="43469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14" name="Rechteck 13">
              <a:extLst>
                <a:ext uri="{FF2B5EF4-FFF2-40B4-BE49-F238E27FC236}">
                  <a16:creationId xmlns:a16="http://schemas.microsoft.com/office/drawing/2014/main" id="{36E1CA46-B559-4B11-8479-A64B926C4AE8}"/>
                </a:ext>
              </a:extLst>
            </p:cNvPr>
            <p:cNvSpPr/>
            <p:nvPr/>
          </p:nvSpPr>
          <p:spPr>
            <a:xfrm>
              <a:off x="52613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15" name="Rechteck 14">
              <a:extLst>
                <a:ext uri="{FF2B5EF4-FFF2-40B4-BE49-F238E27FC236}">
                  <a16:creationId xmlns:a16="http://schemas.microsoft.com/office/drawing/2014/main" id="{FFCC5349-B18D-48BF-828F-CA7E18E7F060}"/>
                </a:ext>
              </a:extLst>
            </p:cNvPr>
            <p:cNvSpPr/>
            <p:nvPr/>
          </p:nvSpPr>
          <p:spPr>
            <a:xfrm>
              <a:off x="57185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16" name="Rechteck 6">
              <a:extLst>
                <a:ext uri="{FF2B5EF4-FFF2-40B4-BE49-F238E27FC236}">
                  <a16:creationId xmlns:a16="http://schemas.microsoft.com/office/drawing/2014/main" id="{A70A6A03-C5A4-472D-B7A7-7CE4C434F58B}"/>
                </a:ext>
              </a:extLst>
            </p:cNvPr>
            <p:cNvSpPr/>
            <p:nvPr/>
          </p:nvSpPr>
          <p:spPr>
            <a:xfrm>
              <a:off x="66329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17" name="Rechteck 6">
              <a:extLst>
                <a:ext uri="{FF2B5EF4-FFF2-40B4-BE49-F238E27FC236}">
                  <a16:creationId xmlns:a16="http://schemas.microsoft.com/office/drawing/2014/main" id="{C6E51A12-4E89-45CB-BEB8-6FB9A08195BB}"/>
                </a:ext>
              </a:extLst>
            </p:cNvPr>
            <p:cNvSpPr/>
            <p:nvPr/>
          </p:nvSpPr>
          <p:spPr>
            <a:xfrm>
              <a:off x="61757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18" name="Rechteck 17">
              <a:extLst>
                <a:ext uri="{FF2B5EF4-FFF2-40B4-BE49-F238E27FC236}">
                  <a16:creationId xmlns:a16="http://schemas.microsoft.com/office/drawing/2014/main" id="{21B13415-1A20-460B-B338-86EB89169706}"/>
                </a:ext>
              </a:extLst>
            </p:cNvPr>
            <p:cNvSpPr/>
            <p:nvPr/>
          </p:nvSpPr>
          <p:spPr>
            <a:xfrm>
              <a:off x="70901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19" name="Rechteck 18">
              <a:extLst>
                <a:ext uri="{FF2B5EF4-FFF2-40B4-BE49-F238E27FC236}">
                  <a16:creationId xmlns:a16="http://schemas.microsoft.com/office/drawing/2014/main" id="{4D839908-3CB1-44AE-9B55-104913C8B9CE}"/>
                </a:ext>
              </a:extLst>
            </p:cNvPr>
            <p:cNvSpPr/>
            <p:nvPr/>
          </p:nvSpPr>
          <p:spPr>
            <a:xfrm>
              <a:off x="75473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20" name="Rechteck 6">
              <a:extLst>
                <a:ext uri="{FF2B5EF4-FFF2-40B4-BE49-F238E27FC236}">
                  <a16:creationId xmlns:a16="http://schemas.microsoft.com/office/drawing/2014/main" id="{011868A5-AD13-402D-B3E2-BA55F9E74937}"/>
                </a:ext>
              </a:extLst>
            </p:cNvPr>
            <p:cNvSpPr/>
            <p:nvPr/>
          </p:nvSpPr>
          <p:spPr>
            <a:xfrm>
              <a:off x="48041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21" name="Rechteck 6">
              <a:extLst>
                <a:ext uri="{FF2B5EF4-FFF2-40B4-BE49-F238E27FC236}">
                  <a16:creationId xmlns:a16="http://schemas.microsoft.com/office/drawing/2014/main" id="{7E5EBE90-AA43-419B-B3D2-B103E56FCE9D}"/>
                </a:ext>
              </a:extLst>
            </p:cNvPr>
            <p:cNvSpPr/>
            <p:nvPr/>
          </p:nvSpPr>
          <p:spPr>
            <a:xfrm>
              <a:off x="43469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24" name="Rechteck 23">
              <a:extLst>
                <a:ext uri="{FF2B5EF4-FFF2-40B4-BE49-F238E27FC236}">
                  <a16:creationId xmlns:a16="http://schemas.microsoft.com/office/drawing/2014/main" id="{1DA6FA3E-A4CF-4D85-BA14-B7BF51A42AF2}"/>
                </a:ext>
              </a:extLst>
            </p:cNvPr>
            <p:cNvSpPr/>
            <p:nvPr/>
          </p:nvSpPr>
          <p:spPr>
            <a:xfrm>
              <a:off x="52613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25" name="Rechteck 24">
              <a:extLst>
                <a:ext uri="{FF2B5EF4-FFF2-40B4-BE49-F238E27FC236}">
                  <a16:creationId xmlns:a16="http://schemas.microsoft.com/office/drawing/2014/main" id="{CF14BB35-A985-4395-8C9A-AFE624CBF245}"/>
                </a:ext>
              </a:extLst>
            </p:cNvPr>
            <p:cNvSpPr/>
            <p:nvPr/>
          </p:nvSpPr>
          <p:spPr>
            <a:xfrm>
              <a:off x="57185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26" name="Rechteck 6">
              <a:extLst>
                <a:ext uri="{FF2B5EF4-FFF2-40B4-BE49-F238E27FC236}">
                  <a16:creationId xmlns:a16="http://schemas.microsoft.com/office/drawing/2014/main" id="{84554F0E-2B75-4468-9E0A-39CECED10288}"/>
                </a:ext>
              </a:extLst>
            </p:cNvPr>
            <p:cNvSpPr/>
            <p:nvPr/>
          </p:nvSpPr>
          <p:spPr>
            <a:xfrm>
              <a:off x="66329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27" name="Rechteck 6">
              <a:extLst>
                <a:ext uri="{FF2B5EF4-FFF2-40B4-BE49-F238E27FC236}">
                  <a16:creationId xmlns:a16="http://schemas.microsoft.com/office/drawing/2014/main" id="{43044C9E-D931-49E8-8195-7745DA921861}"/>
                </a:ext>
              </a:extLst>
            </p:cNvPr>
            <p:cNvSpPr/>
            <p:nvPr/>
          </p:nvSpPr>
          <p:spPr>
            <a:xfrm>
              <a:off x="61757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28" name="Rechteck 27">
              <a:extLst>
                <a:ext uri="{FF2B5EF4-FFF2-40B4-BE49-F238E27FC236}">
                  <a16:creationId xmlns:a16="http://schemas.microsoft.com/office/drawing/2014/main" id="{629AE267-01E6-427D-86EB-11B4382F836E}"/>
                </a:ext>
              </a:extLst>
            </p:cNvPr>
            <p:cNvSpPr/>
            <p:nvPr/>
          </p:nvSpPr>
          <p:spPr>
            <a:xfrm>
              <a:off x="70901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29" name="Rechteck 28">
              <a:extLst>
                <a:ext uri="{FF2B5EF4-FFF2-40B4-BE49-F238E27FC236}">
                  <a16:creationId xmlns:a16="http://schemas.microsoft.com/office/drawing/2014/main" id="{019707D5-626F-47DB-ADE7-4D8875AB3ED1}"/>
                </a:ext>
              </a:extLst>
            </p:cNvPr>
            <p:cNvSpPr/>
            <p:nvPr/>
          </p:nvSpPr>
          <p:spPr>
            <a:xfrm>
              <a:off x="75473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0" name="Rechteck 6">
              <a:extLst>
                <a:ext uri="{FF2B5EF4-FFF2-40B4-BE49-F238E27FC236}">
                  <a16:creationId xmlns:a16="http://schemas.microsoft.com/office/drawing/2014/main" id="{80F62664-A645-4566-9E47-CE080ABAF132}"/>
                </a:ext>
              </a:extLst>
            </p:cNvPr>
            <p:cNvSpPr/>
            <p:nvPr/>
          </p:nvSpPr>
          <p:spPr>
            <a:xfrm>
              <a:off x="48041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1" name="Rechteck 6">
              <a:extLst>
                <a:ext uri="{FF2B5EF4-FFF2-40B4-BE49-F238E27FC236}">
                  <a16:creationId xmlns:a16="http://schemas.microsoft.com/office/drawing/2014/main" id="{DB3B6E91-B05C-4B33-96C5-666B4CFB4512}"/>
                </a:ext>
              </a:extLst>
            </p:cNvPr>
            <p:cNvSpPr/>
            <p:nvPr/>
          </p:nvSpPr>
          <p:spPr>
            <a:xfrm>
              <a:off x="43469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2" name="Rechteck 31">
              <a:extLst>
                <a:ext uri="{FF2B5EF4-FFF2-40B4-BE49-F238E27FC236}">
                  <a16:creationId xmlns:a16="http://schemas.microsoft.com/office/drawing/2014/main" id="{B70A9A61-683D-42C4-8698-48D73838506B}"/>
                </a:ext>
              </a:extLst>
            </p:cNvPr>
            <p:cNvSpPr/>
            <p:nvPr/>
          </p:nvSpPr>
          <p:spPr>
            <a:xfrm>
              <a:off x="52613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3" name="Rechteck 32">
              <a:extLst>
                <a:ext uri="{FF2B5EF4-FFF2-40B4-BE49-F238E27FC236}">
                  <a16:creationId xmlns:a16="http://schemas.microsoft.com/office/drawing/2014/main" id="{8D658CE1-978C-4D24-BD93-EA0C40E30CE2}"/>
                </a:ext>
              </a:extLst>
            </p:cNvPr>
            <p:cNvSpPr/>
            <p:nvPr/>
          </p:nvSpPr>
          <p:spPr>
            <a:xfrm>
              <a:off x="57185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4" name="Rechteck 6">
              <a:extLst>
                <a:ext uri="{FF2B5EF4-FFF2-40B4-BE49-F238E27FC236}">
                  <a16:creationId xmlns:a16="http://schemas.microsoft.com/office/drawing/2014/main" id="{022AAD59-A912-4A36-B583-4708970DD53F}"/>
                </a:ext>
              </a:extLst>
            </p:cNvPr>
            <p:cNvSpPr/>
            <p:nvPr/>
          </p:nvSpPr>
          <p:spPr>
            <a:xfrm>
              <a:off x="66329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5" name="Rechteck 6">
              <a:extLst>
                <a:ext uri="{FF2B5EF4-FFF2-40B4-BE49-F238E27FC236}">
                  <a16:creationId xmlns:a16="http://schemas.microsoft.com/office/drawing/2014/main" id="{9A01DEC9-C3BF-4732-9B24-0C12E2AB51D5}"/>
                </a:ext>
              </a:extLst>
            </p:cNvPr>
            <p:cNvSpPr/>
            <p:nvPr/>
          </p:nvSpPr>
          <p:spPr>
            <a:xfrm>
              <a:off x="61757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6" name="Rechteck 35">
              <a:extLst>
                <a:ext uri="{FF2B5EF4-FFF2-40B4-BE49-F238E27FC236}">
                  <a16:creationId xmlns:a16="http://schemas.microsoft.com/office/drawing/2014/main" id="{7D177F2B-0DA2-478B-9E37-C6ADE54CA60F}"/>
                </a:ext>
              </a:extLst>
            </p:cNvPr>
            <p:cNvSpPr/>
            <p:nvPr/>
          </p:nvSpPr>
          <p:spPr>
            <a:xfrm>
              <a:off x="70901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7" name="Rechteck 36">
              <a:extLst>
                <a:ext uri="{FF2B5EF4-FFF2-40B4-BE49-F238E27FC236}">
                  <a16:creationId xmlns:a16="http://schemas.microsoft.com/office/drawing/2014/main" id="{EDB591D3-859A-40BB-B1C7-6321A6B1BAE2}"/>
                </a:ext>
              </a:extLst>
            </p:cNvPr>
            <p:cNvSpPr/>
            <p:nvPr/>
          </p:nvSpPr>
          <p:spPr>
            <a:xfrm>
              <a:off x="75473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8" name="Rechteck 6">
              <a:extLst>
                <a:ext uri="{FF2B5EF4-FFF2-40B4-BE49-F238E27FC236}">
                  <a16:creationId xmlns:a16="http://schemas.microsoft.com/office/drawing/2014/main" id="{FF8F2AF1-6B57-427E-A0C8-D8B1B8E66296}"/>
                </a:ext>
              </a:extLst>
            </p:cNvPr>
            <p:cNvSpPr/>
            <p:nvPr/>
          </p:nvSpPr>
          <p:spPr>
            <a:xfrm>
              <a:off x="48041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9" name="Rechteck 6">
              <a:extLst>
                <a:ext uri="{FF2B5EF4-FFF2-40B4-BE49-F238E27FC236}">
                  <a16:creationId xmlns:a16="http://schemas.microsoft.com/office/drawing/2014/main" id="{603B0AE0-B5B9-4751-8350-2996C1FD676D}"/>
                </a:ext>
              </a:extLst>
            </p:cNvPr>
            <p:cNvSpPr/>
            <p:nvPr/>
          </p:nvSpPr>
          <p:spPr>
            <a:xfrm>
              <a:off x="43469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0" name="Rechteck 39">
              <a:extLst>
                <a:ext uri="{FF2B5EF4-FFF2-40B4-BE49-F238E27FC236}">
                  <a16:creationId xmlns:a16="http://schemas.microsoft.com/office/drawing/2014/main" id="{3248380D-58C3-4C81-B98F-CFDC34BE5C72}"/>
                </a:ext>
              </a:extLst>
            </p:cNvPr>
            <p:cNvSpPr/>
            <p:nvPr/>
          </p:nvSpPr>
          <p:spPr>
            <a:xfrm>
              <a:off x="52613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1" name="Rechteck 40">
              <a:extLst>
                <a:ext uri="{FF2B5EF4-FFF2-40B4-BE49-F238E27FC236}">
                  <a16:creationId xmlns:a16="http://schemas.microsoft.com/office/drawing/2014/main" id="{A1F4534F-EC57-4035-AF30-D8BD02E79589}"/>
                </a:ext>
              </a:extLst>
            </p:cNvPr>
            <p:cNvSpPr/>
            <p:nvPr/>
          </p:nvSpPr>
          <p:spPr>
            <a:xfrm>
              <a:off x="57185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2" name="Rechteck 6">
              <a:extLst>
                <a:ext uri="{FF2B5EF4-FFF2-40B4-BE49-F238E27FC236}">
                  <a16:creationId xmlns:a16="http://schemas.microsoft.com/office/drawing/2014/main" id="{8EED6CFC-7121-40F3-8328-BCD69FCF54BA}"/>
                </a:ext>
              </a:extLst>
            </p:cNvPr>
            <p:cNvSpPr/>
            <p:nvPr/>
          </p:nvSpPr>
          <p:spPr>
            <a:xfrm>
              <a:off x="66329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3" name="Rechteck 6">
              <a:extLst>
                <a:ext uri="{FF2B5EF4-FFF2-40B4-BE49-F238E27FC236}">
                  <a16:creationId xmlns:a16="http://schemas.microsoft.com/office/drawing/2014/main" id="{9DB70144-221A-4CD8-B20D-2F98F1F45572}"/>
                </a:ext>
              </a:extLst>
            </p:cNvPr>
            <p:cNvSpPr/>
            <p:nvPr/>
          </p:nvSpPr>
          <p:spPr>
            <a:xfrm>
              <a:off x="61757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4" name="Rechteck 43">
              <a:extLst>
                <a:ext uri="{FF2B5EF4-FFF2-40B4-BE49-F238E27FC236}">
                  <a16:creationId xmlns:a16="http://schemas.microsoft.com/office/drawing/2014/main" id="{222C8266-59B2-4C80-B2CF-1390EFE42B14}"/>
                </a:ext>
              </a:extLst>
            </p:cNvPr>
            <p:cNvSpPr/>
            <p:nvPr/>
          </p:nvSpPr>
          <p:spPr>
            <a:xfrm>
              <a:off x="70901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5" name="Rechteck 44">
              <a:extLst>
                <a:ext uri="{FF2B5EF4-FFF2-40B4-BE49-F238E27FC236}">
                  <a16:creationId xmlns:a16="http://schemas.microsoft.com/office/drawing/2014/main" id="{BE303667-AD1E-4A0E-B61C-996A20925A49}"/>
                </a:ext>
              </a:extLst>
            </p:cNvPr>
            <p:cNvSpPr/>
            <p:nvPr/>
          </p:nvSpPr>
          <p:spPr>
            <a:xfrm>
              <a:off x="75473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6" name="Rechteck 6">
              <a:extLst>
                <a:ext uri="{FF2B5EF4-FFF2-40B4-BE49-F238E27FC236}">
                  <a16:creationId xmlns:a16="http://schemas.microsoft.com/office/drawing/2014/main" id="{B7537A1A-FB57-431B-92C0-6136FA7C41C3}"/>
                </a:ext>
              </a:extLst>
            </p:cNvPr>
            <p:cNvSpPr/>
            <p:nvPr/>
          </p:nvSpPr>
          <p:spPr>
            <a:xfrm>
              <a:off x="4804172" y="35175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7" name="Rechteck 6">
              <a:extLst>
                <a:ext uri="{FF2B5EF4-FFF2-40B4-BE49-F238E27FC236}">
                  <a16:creationId xmlns:a16="http://schemas.microsoft.com/office/drawing/2014/main" id="{3E2377DF-3653-416C-958D-B1482A8849DE}"/>
                </a:ext>
              </a:extLst>
            </p:cNvPr>
            <p:cNvSpPr/>
            <p:nvPr/>
          </p:nvSpPr>
          <p:spPr>
            <a:xfrm>
              <a:off x="4346972" y="35175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8" name="Rechteck 47">
              <a:extLst>
                <a:ext uri="{FF2B5EF4-FFF2-40B4-BE49-F238E27FC236}">
                  <a16:creationId xmlns:a16="http://schemas.microsoft.com/office/drawing/2014/main" id="{DDBF1DC6-F92A-45D6-851B-08107EDDC484}"/>
                </a:ext>
              </a:extLst>
            </p:cNvPr>
            <p:cNvSpPr/>
            <p:nvPr/>
          </p:nvSpPr>
          <p:spPr>
            <a:xfrm>
              <a:off x="5261372" y="35175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9" name="Rechteck 48">
              <a:extLst>
                <a:ext uri="{FF2B5EF4-FFF2-40B4-BE49-F238E27FC236}">
                  <a16:creationId xmlns:a16="http://schemas.microsoft.com/office/drawing/2014/main" id="{EAE285E7-E60F-4923-B2D2-47C5F3B96ADE}"/>
                </a:ext>
              </a:extLst>
            </p:cNvPr>
            <p:cNvSpPr/>
            <p:nvPr/>
          </p:nvSpPr>
          <p:spPr>
            <a:xfrm>
              <a:off x="5718572" y="35175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0" name="Rechteck 6">
              <a:extLst>
                <a:ext uri="{FF2B5EF4-FFF2-40B4-BE49-F238E27FC236}">
                  <a16:creationId xmlns:a16="http://schemas.microsoft.com/office/drawing/2014/main" id="{BFA3A987-3F5F-41ED-A9CC-E01C80EA64F7}"/>
                </a:ext>
              </a:extLst>
            </p:cNvPr>
            <p:cNvSpPr/>
            <p:nvPr/>
          </p:nvSpPr>
          <p:spPr>
            <a:xfrm>
              <a:off x="6632972" y="35175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1" name="Rechteck 6">
              <a:extLst>
                <a:ext uri="{FF2B5EF4-FFF2-40B4-BE49-F238E27FC236}">
                  <a16:creationId xmlns:a16="http://schemas.microsoft.com/office/drawing/2014/main" id="{58650B2D-21CB-4CA2-A4DE-87DEE9A6C481}"/>
                </a:ext>
              </a:extLst>
            </p:cNvPr>
            <p:cNvSpPr/>
            <p:nvPr/>
          </p:nvSpPr>
          <p:spPr>
            <a:xfrm>
              <a:off x="6175772" y="35175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2" name="Rechteck 51">
              <a:extLst>
                <a:ext uri="{FF2B5EF4-FFF2-40B4-BE49-F238E27FC236}">
                  <a16:creationId xmlns:a16="http://schemas.microsoft.com/office/drawing/2014/main" id="{278EA00B-794B-45A3-9AF9-86EF733F29C9}"/>
                </a:ext>
              </a:extLst>
            </p:cNvPr>
            <p:cNvSpPr/>
            <p:nvPr/>
          </p:nvSpPr>
          <p:spPr>
            <a:xfrm>
              <a:off x="7090172" y="35175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3" name="Rechteck 52">
              <a:extLst>
                <a:ext uri="{FF2B5EF4-FFF2-40B4-BE49-F238E27FC236}">
                  <a16:creationId xmlns:a16="http://schemas.microsoft.com/office/drawing/2014/main" id="{FEEC5771-C45D-4317-AB8B-050E15E79C63}"/>
                </a:ext>
              </a:extLst>
            </p:cNvPr>
            <p:cNvSpPr/>
            <p:nvPr/>
          </p:nvSpPr>
          <p:spPr>
            <a:xfrm>
              <a:off x="7547372" y="35175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4" name="Rechteck 6">
              <a:extLst>
                <a:ext uri="{FF2B5EF4-FFF2-40B4-BE49-F238E27FC236}">
                  <a16:creationId xmlns:a16="http://schemas.microsoft.com/office/drawing/2014/main" id="{BCA6D51A-F81B-43BA-8D10-1C30BAD960D9}"/>
                </a:ext>
              </a:extLst>
            </p:cNvPr>
            <p:cNvSpPr/>
            <p:nvPr/>
          </p:nvSpPr>
          <p:spPr>
            <a:xfrm>
              <a:off x="4804172" y="3974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5" name="Rechteck 6">
              <a:extLst>
                <a:ext uri="{FF2B5EF4-FFF2-40B4-BE49-F238E27FC236}">
                  <a16:creationId xmlns:a16="http://schemas.microsoft.com/office/drawing/2014/main" id="{E1AEEFCD-E44E-41A9-A1FA-77A6A16FD680}"/>
                </a:ext>
              </a:extLst>
            </p:cNvPr>
            <p:cNvSpPr/>
            <p:nvPr/>
          </p:nvSpPr>
          <p:spPr>
            <a:xfrm>
              <a:off x="4346972" y="3974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6" name="Rechteck 55">
              <a:extLst>
                <a:ext uri="{FF2B5EF4-FFF2-40B4-BE49-F238E27FC236}">
                  <a16:creationId xmlns:a16="http://schemas.microsoft.com/office/drawing/2014/main" id="{DFD29DF6-1233-4476-AD90-4134DF1F6184}"/>
                </a:ext>
              </a:extLst>
            </p:cNvPr>
            <p:cNvSpPr/>
            <p:nvPr/>
          </p:nvSpPr>
          <p:spPr>
            <a:xfrm>
              <a:off x="5261372" y="3974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7" name="Rechteck 56">
              <a:extLst>
                <a:ext uri="{FF2B5EF4-FFF2-40B4-BE49-F238E27FC236}">
                  <a16:creationId xmlns:a16="http://schemas.microsoft.com/office/drawing/2014/main" id="{0840C1D4-77F2-418C-ADEA-78E7451825C0}"/>
                </a:ext>
              </a:extLst>
            </p:cNvPr>
            <p:cNvSpPr/>
            <p:nvPr/>
          </p:nvSpPr>
          <p:spPr>
            <a:xfrm>
              <a:off x="5718572" y="3974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8" name="Rechteck 6">
              <a:extLst>
                <a:ext uri="{FF2B5EF4-FFF2-40B4-BE49-F238E27FC236}">
                  <a16:creationId xmlns:a16="http://schemas.microsoft.com/office/drawing/2014/main" id="{B35FF2E0-AF26-4025-A79B-278B0FFDF29A}"/>
                </a:ext>
              </a:extLst>
            </p:cNvPr>
            <p:cNvSpPr/>
            <p:nvPr/>
          </p:nvSpPr>
          <p:spPr>
            <a:xfrm>
              <a:off x="6632972" y="3974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9" name="Rechteck 6">
              <a:extLst>
                <a:ext uri="{FF2B5EF4-FFF2-40B4-BE49-F238E27FC236}">
                  <a16:creationId xmlns:a16="http://schemas.microsoft.com/office/drawing/2014/main" id="{983C5986-2D71-4EA7-A2A8-CEA6D38B4EA2}"/>
                </a:ext>
              </a:extLst>
            </p:cNvPr>
            <p:cNvSpPr/>
            <p:nvPr/>
          </p:nvSpPr>
          <p:spPr>
            <a:xfrm>
              <a:off x="6175772" y="3974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0" name="Rechteck 59">
              <a:extLst>
                <a:ext uri="{FF2B5EF4-FFF2-40B4-BE49-F238E27FC236}">
                  <a16:creationId xmlns:a16="http://schemas.microsoft.com/office/drawing/2014/main" id="{93FF9AA0-BDE2-485D-AB05-4F60330525CA}"/>
                </a:ext>
              </a:extLst>
            </p:cNvPr>
            <p:cNvSpPr/>
            <p:nvPr/>
          </p:nvSpPr>
          <p:spPr>
            <a:xfrm>
              <a:off x="7090172" y="3974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1" name="Rechteck 60">
              <a:extLst>
                <a:ext uri="{FF2B5EF4-FFF2-40B4-BE49-F238E27FC236}">
                  <a16:creationId xmlns:a16="http://schemas.microsoft.com/office/drawing/2014/main" id="{089A25EB-6AC2-467F-BBE4-3ED2614F1516}"/>
                </a:ext>
              </a:extLst>
            </p:cNvPr>
            <p:cNvSpPr/>
            <p:nvPr/>
          </p:nvSpPr>
          <p:spPr>
            <a:xfrm>
              <a:off x="7547372" y="3974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2" name="Rechteck 6">
              <a:extLst>
                <a:ext uri="{FF2B5EF4-FFF2-40B4-BE49-F238E27FC236}">
                  <a16:creationId xmlns:a16="http://schemas.microsoft.com/office/drawing/2014/main" id="{4064D589-1E31-40ED-BADB-682A19B8FEB5}"/>
                </a:ext>
              </a:extLst>
            </p:cNvPr>
            <p:cNvSpPr/>
            <p:nvPr/>
          </p:nvSpPr>
          <p:spPr>
            <a:xfrm>
              <a:off x="4804172" y="4431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3" name="Rechteck 6">
              <a:extLst>
                <a:ext uri="{FF2B5EF4-FFF2-40B4-BE49-F238E27FC236}">
                  <a16:creationId xmlns:a16="http://schemas.microsoft.com/office/drawing/2014/main" id="{18FAEADD-8B7B-4CE0-AE74-B05C4611F403}"/>
                </a:ext>
              </a:extLst>
            </p:cNvPr>
            <p:cNvSpPr/>
            <p:nvPr/>
          </p:nvSpPr>
          <p:spPr>
            <a:xfrm>
              <a:off x="4346972" y="4431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4" name="Rechteck 63">
              <a:extLst>
                <a:ext uri="{FF2B5EF4-FFF2-40B4-BE49-F238E27FC236}">
                  <a16:creationId xmlns:a16="http://schemas.microsoft.com/office/drawing/2014/main" id="{C4090AF8-16FD-49A2-B091-1080CAE76E23}"/>
                </a:ext>
              </a:extLst>
            </p:cNvPr>
            <p:cNvSpPr/>
            <p:nvPr/>
          </p:nvSpPr>
          <p:spPr>
            <a:xfrm>
              <a:off x="5261372" y="4431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5" name="Rechteck 64">
              <a:extLst>
                <a:ext uri="{FF2B5EF4-FFF2-40B4-BE49-F238E27FC236}">
                  <a16:creationId xmlns:a16="http://schemas.microsoft.com/office/drawing/2014/main" id="{92142606-8C72-44FC-AC87-DAAEAE15E5B4}"/>
                </a:ext>
              </a:extLst>
            </p:cNvPr>
            <p:cNvSpPr/>
            <p:nvPr/>
          </p:nvSpPr>
          <p:spPr>
            <a:xfrm>
              <a:off x="5718572" y="4431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6" name="Rechteck 6">
              <a:extLst>
                <a:ext uri="{FF2B5EF4-FFF2-40B4-BE49-F238E27FC236}">
                  <a16:creationId xmlns:a16="http://schemas.microsoft.com/office/drawing/2014/main" id="{209FA96B-00EC-4BE6-A41D-8C676CF6C81E}"/>
                </a:ext>
              </a:extLst>
            </p:cNvPr>
            <p:cNvSpPr/>
            <p:nvPr/>
          </p:nvSpPr>
          <p:spPr>
            <a:xfrm>
              <a:off x="6632972" y="4431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7" name="Rechteck 6">
              <a:extLst>
                <a:ext uri="{FF2B5EF4-FFF2-40B4-BE49-F238E27FC236}">
                  <a16:creationId xmlns:a16="http://schemas.microsoft.com/office/drawing/2014/main" id="{3D950AA1-7304-4B19-9964-DC768410F5F0}"/>
                </a:ext>
              </a:extLst>
            </p:cNvPr>
            <p:cNvSpPr/>
            <p:nvPr/>
          </p:nvSpPr>
          <p:spPr>
            <a:xfrm>
              <a:off x="6175772" y="4431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8" name="Rechteck 67">
              <a:extLst>
                <a:ext uri="{FF2B5EF4-FFF2-40B4-BE49-F238E27FC236}">
                  <a16:creationId xmlns:a16="http://schemas.microsoft.com/office/drawing/2014/main" id="{A7C8DC3C-0E3E-4ECC-B7E4-B6B0143FB1D4}"/>
                </a:ext>
              </a:extLst>
            </p:cNvPr>
            <p:cNvSpPr/>
            <p:nvPr/>
          </p:nvSpPr>
          <p:spPr>
            <a:xfrm>
              <a:off x="7090172" y="4431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9" name="Rechteck 68">
              <a:extLst>
                <a:ext uri="{FF2B5EF4-FFF2-40B4-BE49-F238E27FC236}">
                  <a16:creationId xmlns:a16="http://schemas.microsoft.com/office/drawing/2014/main" id="{F0CE0229-7165-4BCB-ADDD-5AE47DF6C3A9}"/>
                </a:ext>
              </a:extLst>
            </p:cNvPr>
            <p:cNvSpPr/>
            <p:nvPr/>
          </p:nvSpPr>
          <p:spPr>
            <a:xfrm>
              <a:off x="7547372" y="4431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70" name="Rechteck 6">
              <a:extLst>
                <a:ext uri="{FF2B5EF4-FFF2-40B4-BE49-F238E27FC236}">
                  <a16:creationId xmlns:a16="http://schemas.microsoft.com/office/drawing/2014/main" id="{BEBBF5EC-68A9-4F59-8B23-D5A49E6E8D7D}"/>
                </a:ext>
              </a:extLst>
            </p:cNvPr>
            <p:cNvSpPr/>
            <p:nvPr/>
          </p:nvSpPr>
          <p:spPr>
            <a:xfrm>
              <a:off x="4804172" y="4889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71" name="Rechteck 6">
              <a:extLst>
                <a:ext uri="{FF2B5EF4-FFF2-40B4-BE49-F238E27FC236}">
                  <a16:creationId xmlns:a16="http://schemas.microsoft.com/office/drawing/2014/main" id="{B39C646E-90DF-4AFB-B2E0-D76DA5E792E8}"/>
                </a:ext>
              </a:extLst>
            </p:cNvPr>
            <p:cNvSpPr/>
            <p:nvPr/>
          </p:nvSpPr>
          <p:spPr>
            <a:xfrm>
              <a:off x="4346972" y="4889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72" name="Rechteck 71">
              <a:extLst>
                <a:ext uri="{FF2B5EF4-FFF2-40B4-BE49-F238E27FC236}">
                  <a16:creationId xmlns:a16="http://schemas.microsoft.com/office/drawing/2014/main" id="{9A5D88A6-7945-4D36-A698-E0DCFCD43D31}"/>
                </a:ext>
              </a:extLst>
            </p:cNvPr>
            <p:cNvSpPr/>
            <p:nvPr/>
          </p:nvSpPr>
          <p:spPr>
            <a:xfrm>
              <a:off x="5261372" y="4889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73" name="Rechteck 72">
              <a:extLst>
                <a:ext uri="{FF2B5EF4-FFF2-40B4-BE49-F238E27FC236}">
                  <a16:creationId xmlns:a16="http://schemas.microsoft.com/office/drawing/2014/main" id="{0C0AEF02-9003-4436-91B2-F7548A704C01}"/>
                </a:ext>
              </a:extLst>
            </p:cNvPr>
            <p:cNvSpPr/>
            <p:nvPr/>
          </p:nvSpPr>
          <p:spPr>
            <a:xfrm>
              <a:off x="5718572" y="4889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74" name="Rechteck 6">
              <a:extLst>
                <a:ext uri="{FF2B5EF4-FFF2-40B4-BE49-F238E27FC236}">
                  <a16:creationId xmlns:a16="http://schemas.microsoft.com/office/drawing/2014/main" id="{F737FF59-53C9-48E8-BA31-121F118F8159}"/>
                </a:ext>
              </a:extLst>
            </p:cNvPr>
            <p:cNvSpPr/>
            <p:nvPr/>
          </p:nvSpPr>
          <p:spPr>
            <a:xfrm>
              <a:off x="6632972" y="4889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75" name="Rechteck 6">
              <a:extLst>
                <a:ext uri="{FF2B5EF4-FFF2-40B4-BE49-F238E27FC236}">
                  <a16:creationId xmlns:a16="http://schemas.microsoft.com/office/drawing/2014/main" id="{3C8FA1AD-4329-4DFE-80DC-B02ADC94A44E}"/>
                </a:ext>
              </a:extLst>
            </p:cNvPr>
            <p:cNvSpPr/>
            <p:nvPr/>
          </p:nvSpPr>
          <p:spPr>
            <a:xfrm>
              <a:off x="6175772" y="4889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76" name="Rechteck 75">
              <a:extLst>
                <a:ext uri="{FF2B5EF4-FFF2-40B4-BE49-F238E27FC236}">
                  <a16:creationId xmlns:a16="http://schemas.microsoft.com/office/drawing/2014/main" id="{9FEC423B-BCEF-4FAF-9E93-880C3E003882}"/>
                </a:ext>
              </a:extLst>
            </p:cNvPr>
            <p:cNvSpPr/>
            <p:nvPr/>
          </p:nvSpPr>
          <p:spPr>
            <a:xfrm>
              <a:off x="7090172" y="4889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77" name="Rechteck 76">
              <a:extLst>
                <a:ext uri="{FF2B5EF4-FFF2-40B4-BE49-F238E27FC236}">
                  <a16:creationId xmlns:a16="http://schemas.microsoft.com/office/drawing/2014/main" id="{7EDA6916-B9A3-469E-AB6E-E85249A9C5D5}"/>
                </a:ext>
              </a:extLst>
            </p:cNvPr>
            <p:cNvSpPr/>
            <p:nvPr/>
          </p:nvSpPr>
          <p:spPr>
            <a:xfrm>
              <a:off x="7547372" y="4889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grpSp>
      <p:grpSp>
        <p:nvGrpSpPr>
          <p:cNvPr id="143" name="Gruppieren 142">
            <a:extLst>
              <a:ext uri="{FF2B5EF4-FFF2-40B4-BE49-F238E27FC236}">
                <a16:creationId xmlns:a16="http://schemas.microsoft.com/office/drawing/2014/main" id="{04CE07F1-AC39-42BD-A4F2-492480DE0EE8}"/>
              </a:ext>
            </a:extLst>
          </p:cNvPr>
          <p:cNvGrpSpPr/>
          <p:nvPr/>
        </p:nvGrpSpPr>
        <p:grpSpPr>
          <a:xfrm>
            <a:off x="6019800" y="2010116"/>
            <a:ext cx="1512019" cy="1512019"/>
            <a:chOff x="4346972" y="1688711"/>
            <a:chExt cx="1828800" cy="1828800"/>
          </a:xfrm>
        </p:grpSpPr>
        <p:sp>
          <p:nvSpPr>
            <p:cNvPr id="79" name="Rechteck 6">
              <a:extLst>
                <a:ext uri="{FF2B5EF4-FFF2-40B4-BE49-F238E27FC236}">
                  <a16:creationId xmlns:a16="http://schemas.microsoft.com/office/drawing/2014/main" id="{F9B9ACBF-5184-4CCE-9A29-23BF410440E6}"/>
                </a:ext>
              </a:extLst>
            </p:cNvPr>
            <p:cNvSpPr/>
            <p:nvPr/>
          </p:nvSpPr>
          <p:spPr>
            <a:xfrm>
              <a:off x="48041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80" name="Rechteck 6">
              <a:extLst>
                <a:ext uri="{FF2B5EF4-FFF2-40B4-BE49-F238E27FC236}">
                  <a16:creationId xmlns:a16="http://schemas.microsoft.com/office/drawing/2014/main" id="{F47D26BB-CB8B-48D8-AA10-BB4E2B5D3789}"/>
                </a:ext>
              </a:extLst>
            </p:cNvPr>
            <p:cNvSpPr/>
            <p:nvPr/>
          </p:nvSpPr>
          <p:spPr>
            <a:xfrm>
              <a:off x="43469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81" name="Rechteck 80">
              <a:extLst>
                <a:ext uri="{FF2B5EF4-FFF2-40B4-BE49-F238E27FC236}">
                  <a16:creationId xmlns:a16="http://schemas.microsoft.com/office/drawing/2014/main" id="{7BC43177-5CFC-43C7-9CAA-3F3700E59707}"/>
                </a:ext>
              </a:extLst>
            </p:cNvPr>
            <p:cNvSpPr/>
            <p:nvPr/>
          </p:nvSpPr>
          <p:spPr>
            <a:xfrm>
              <a:off x="52613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82" name="Rechteck 81">
              <a:extLst>
                <a:ext uri="{FF2B5EF4-FFF2-40B4-BE49-F238E27FC236}">
                  <a16:creationId xmlns:a16="http://schemas.microsoft.com/office/drawing/2014/main" id="{A527C414-D935-4FF3-9486-9267B0F0DF81}"/>
                </a:ext>
              </a:extLst>
            </p:cNvPr>
            <p:cNvSpPr/>
            <p:nvPr/>
          </p:nvSpPr>
          <p:spPr>
            <a:xfrm>
              <a:off x="57185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87" name="Rechteck 6">
              <a:extLst>
                <a:ext uri="{FF2B5EF4-FFF2-40B4-BE49-F238E27FC236}">
                  <a16:creationId xmlns:a16="http://schemas.microsoft.com/office/drawing/2014/main" id="{1EA9CAE4-CA86-423A-99A7-CAF10FDE5BAB}"/>
                </a:ext>
              </a:extLst>
            </p:cNvPr>
            <p:cNvSpPr/>
            <p:nvPr/>
          </p:nvSpPr>
          <p:spPr>
            <a:xfrm>
              <a:off x="48041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88" name="Rechteck 6">
              <a:extLst>
                <a:ext uri="{FF2B5EF4-FFF2-40B4-BE49-F238E27FC236}">
                  <a16:creationId xmlns:a16="http://schemas.microsoft.com/office/drawing/2014/main" id="{3FA27371-6F79-4701-BFCD-B25B0F4C5977}"/>
                </a:ext>
              </a:extLst>
            </p:cNvPr>
            <p:cNvSpPr/>
            <p:nvPr/>
          </p:nvSpPr>
          <p:spPr>
            <a:xfrm>
              <a:off x="43469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89" name="Rechteck 88">
              <a:extLst>
                <a:ext uri="{FF2B5EF4-FFF2-40B4-BE49-F238E27FC236}">
                  <a16:creationId xmlns:a16="http://schemas.microsoft.com/office/drawing/2014/main" id="{6F42176A-CCE0-4B84-ABA6-A613C1B36A83}"/>
                </a:ext>
              </a:extLst>
            </p:cNvPr>
            <p:cNvSpPr/>
            <p:nvPr/>
          </p:nvSpPr>
          <p:spPr>
            <a:xfrm>
              <a:off x="52613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90" name="Rechteck 89">
              <a:extLst>
                <a:ext uri="{FF2B5EF4-FFF2-40B4-BE49-F238E27FC236}">
                  <a16:creationId xmlns:a16="http://schemas.microsoft.com/office/drawing/2014/main" id="{57F736AB-88B5-4BA0-9D32-B8DFE69310D2}"/>
                </a:ext>
              </a:extLst>
            </p:cNvPr>
            <p:cNvSpPr/>
            <p:nvPr/>
          </p:nvSpPr>
          <p:spPr>
            <a:xfrm>
              <a:off x="57185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95" name="Rechteck 6">
              <a:extLst>
                <a:ext uri="{FF2B5EF4-FFF2-40B4-BE49-F238E27FC236}">
                  <a16:creationId xmlns:a16="http://schemas.microsoft.com/office/drawing/2014/main" id="{A8AB1172-A428-443E-A7D2-B2D542EEAC04}"/>
                </a:ext>
              </a:extLst>
            </p:cNvPr>
            <p:cNvSpPr/>
            <p:nvPr/>
          </p:nvSpPr>
          <p:spPr>
            <a:xfrm>
              <a:off x="48041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96" name="Rechteck 6">
              <a:extLst>
                <a:ext uri="{FF2B5EF4-FFF2-40B4-BE49-F238E27FC236}">
                  <a16:creationId xmlns:a16="http://schemas.microsoft.com/office/drawing/2014/main" id="{AAEA50B7-A97B-4140-8BCB-B8A22B09565B}"/>
                </a:ext>
              </a:extLst>
            </p:cNvPr>
            <p:cNvSpPr/>
            <p:nvPr/>
          </p:nvSpPr>
          <p:spPr>
            <a:xfrm>
              <a:off x="43469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97" name="Rechteck 96">
              <a:extLst>
                <a:ext uri="{FF2B5EF4-FFF2-40B4-BE49-F238E27FC236}">
                  <a16:creationId xmlns:a16="http://schemas.microsoft.com/office/drawing/2014/main" id="{A06A41CD-BF2F-4F3C-8280-F6DC250845E9}"/>
                </a:ext>
              </a:extLst>
            </p:cNvPr>
            <p:cNvSpPr/>
            <p:nvPr/>
          </p:nvSpPr>
          <p:spPr>
            <a:xfrm>
              <a:off x="52613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98" name="Rechteck 97">
              <a:extLst>
                <a:ext uri="{FF2B5EF4-FFF2-40B4-BE49-F238E27FC236}">
                  <a16:creationId xmlns:a16="http://schemas.microsoft.com/office/drawing/2014/main" id="{F49D588B-4EF6-411D-91E4-EEC4A2557739}"/>
                </a:ext>
              </a:extLst>
            </p:cNvPr>
            <p:cNvSpPr/>
            <p:nvPr/>
          </p:nvSpPr>
          <p:spPr>
            <a:xfrm>
              <a:off x="57185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103" name="Rechteck 6">
              <a:extLst>
                <a:ext uri="{FF2B5EF4-FFF2-40B4-BE49-F238E27FC236}">
                  <a16:creationId xmlns:a16="http://schemas.microsoft.com/office/drawing/2014/main" id="{525397B0-83D1-43BD-89EF-EA80020B4E2A}"/>
                </a:ext>
              </a:extLst>
            </p:cNvPr>
            <p:cNvSpPr/>
            <p:nvPr/>
          </p:nvSpPr>
          <p:spPr>
            <a:xfrm>
              <a:off x="48041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104" name="Rechteck 6">
              <a:extLst>
                <a:ext uri="{FF2B5EF4-FFF2-40B4-BE49-F238E27FC236}">
                  <a16:creationId xmlns:a16="http://schemas.microsoft.com/office/drawing/2014/main" id="{AE6B655F-94D5-45ED-A007-D148BE4985B8}"/>
                </a:ext>
              </a:extLst>
            </p:cNvPr>
            <p:cNvSpPr/>
            <p:nvPr/>
          </p:nvSpPr>
          <p:spPr>
            <a:xfrm>
              <a:off x="43469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105" name="Rechteck 104">
              <a:extLst>
                <a:ext uri="{FF2B5EF4-FFF2-40B4-BE49-F238E27FC236}">
                  <a16:creationId xmlns:a16="http://schemas.microsoft.com/office/drawing/2014/main" id="{A3C73617-FF4E-4533-88A8-F26194B4E7DE}"/>
                </a:ext>
              </a:extLst>
            </p:cNvPr>
            <p:cNvSpPr/>
            <p:nvPr/>
          </p:nvSpPr>
          <p:spPr>
            <a:xfrm>
              <a:off x="52613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106" name="Rechteck 105">
              <a:extLst>
                <a:ext uri="{FF2B5EF4-FFF2-40B4-BE49-F238E27FC236}">
                  <a16:creationId xmlns:a16="http://schemas.microsoft.com/office/drawing/2014/main" id="{0FBC78E1-D8BE-475F-9525-DEC2B7AB0543}"/>
                </a:ext>
              </a:extLst>
            </p:cNvPr>
            <p:cNvSpPr/>
            <p:nvPr/>
          </p:nvSpPr>
          <p:spPr>
            <a:xfrm>
              <a:off x="57185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grpSp>
      <p:pic>
        <p:nvPicPr>
          <p:cNvPr id="144" name="Picture 7" descr="A picture containing outdoor, person, object, man&#10;&#10;Description generated with very high confidence">
            <a:extLst>
              <a:ext uri="{FF2B5EF4-FFF2-40B4-BE49-F238E27FC236}">
                <a16:creationId xmlns:a16="http://schemas.microsoft.com/office/drawing/2014/main" id="{431F9178-25C5-4B96-B82D-BF136E577E7F}"/>
              </a:ext>
            </a:extLst>
          </p:cNvPr>
          <p:cNvPicPr>
            <a:picLocks noChangeAspect="1"/>
          </p:cNvPicPr>
          <p:nvPr/>
        </p:nvPicPr>
        <p:blipFill rotWithShape="1">
          <a:blip r:embed="rId3"/>
          <a:srcRect l="24941" t="12493" r="62567" b="75014"/>
          <a:stretch/>
        </p:blipFill>
        <p:spPr>
          <a:xfrm>
            <a:off x="1500915" y="4995292"/>
            <a:ext cx="949757" cy="949757"/>
          </a:xfrm>
          <a:prstGeom prst="rect">
            <a:avLst/>
          </a:prstGeom>
        </p:spPr>
      </p:pic>
      <mc:AlternateContent xmlns:mc="http://schemas.openxmlformats.org/markup-compatibility/2006">
        <mc:Choice xmlns:a14="http://schemas.microsoft.com/office/drawing/2010/main" Requires="a14">
          <p:sp>
            <p:nvSpPr>
              <p:cNvPr id="145" name="Textfeld 144">
                <a:extLst>
                  <a:ext uri="{FF2B5EF4-FFF2-40B4-BE49-F238E27FC236}">
                    <a16:creationId xmlns:a16="http://schemas.microsoft.com/office/drawing/2014/main" id="{91E359D1-CB0A-4515-983F-6E9EF7169AD9}"/>
                  </a:ext>
                </a:extLst>
              </p:cNvPr>
              <p:cNvSpPr txBox="1"/>
              <p:nvPr/>
            </p:nvSpPr>
            <p:spPr bwMode="auto">
              <a:xfrm>
                <a:off x="1828801" y="5271094"/>
                <a:ext cx="7162800" cy="360804"/>
              </a:xfrm>
              <a:prstGeom prst="rect">
                <a:avLst/>
              </a:prstGeom>
              <a:noFill/>
              <a:ln w="6350">
                <a:noFill/>
              </a:ln>
              <a:effectLst/>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GB" smtClean="0"/>
                        <m:t>≈</m:t>
                      </m:r>
                      <m:r>
                        <m:rPr>
                          <m:nor/>
                        </m:rPr>
                        <a:rPr lang="de-CH" b="1" i="0" smtClean="0"/>
                        <m:t>       </m:t>
                      </m:r>
                      <m:r>
                        <a:rPr lang="de-CH" sz="2000" b="1" i="1" smtClean="0">
                          <a:latin typeface="Cambria Math" panose="02040503050406030204" pitchFamily="18" charset="0"/>
                        </a:rPr>
                        <m:t>𝒄𝒐𝒏𝒕𝒓𝒂𝒔𝒕</m:t>
                      </m:r>
                      <m:r>
                        <a:rPr lang="de-CH" sz="2000" b="1" i="1" smtClean="0">
                          <a:latin typeface="Cambria Math" panose="02040503050406030204" pitchFamily="18" charset="0"/>
                        </a:rPr>
                        <m:t> ∗                       + </m:t>
                      </m:r>
                      <m:r>
                        <a:rPr lang="de-CH" sz="2000" b="1" i="1" smtClean="0">
                          <a:latin typeface="Cambria Math" panose="02040503050406030204" pitchFamily="18" charset="0"/>
                        </a:rPr>
                        <m:t>𝒃𝒓𝒊𝒈𝒉𝒕𝒏𝒆𝒔𝒔</m:t>
                      </m:r>
                    </m:oMath>
                  </m:oMathPara>
                </a14:m>
                <a:endParaRPr lang="en-GB" sz="2000">
                  <a:latin typeface="+mn-lt"/>
                </a:endParaRPr>
              </a:p>
            </p:txBody>
          </p:sp>
        </mc:Choice>
        <mc:Fallback>
          <p:sp>
            <p:nvSpPr>
              <p:cNvPr id="145" name="Textfeld 144">
                <a:extLst>
                  <a:ext uri="{FF2B5EF4-FFF2-40B4-BE49-F238E27FC236}">
                    <a16:creationId xmlns:a16="http://schemas.microsoft.com/office/drawing/2014/main" id="{91E359D1-CB0A-4515-983F-6E9EF7169AD9}"/>
                  </a:ext>
                </a:extLst>
              </p:cNvPr>
              <p:cNvSpPr txBox="1">
                <a:spLocks noRot="1" noChangeAspect="1" noMove="1" noResize="1" noEditPoints="1" noAdjustHandles="1" noChangeArrowheads="1" noChangeShapeType="1" noTextEdit="1"/>
              </p:cNvSpPr>
              <p:nvPr/>
            </p:nvSpPr>
            <p:spPr bwMode="auto">
              <a:xfrm>
                <a:off x="1828801" y="5271094"/>
                <a:ext cx="7162800" cy="360804"/>
              </a:xfrm>
              <a:prstGeom prst="rect">
                <a:avLst/>
              </a:prstGeom>
              <a:blipFill>
                <a:blip r:embed="rId4"/>
                <a:stretch>
                  <a:fillRect b="-30508"/>
                </a:stretch>
              </a:blipFill>
              <a:ln w="6350">
                <a:noFill/>
              </a:ln>
              <a:effectLst/>
            </p:spPr>
            <p:txBody>
              <a:bodyPr/>
              <a:lstStyle/>
              <a:p>
                <a:r>
                  <a:rPr lang="en-US">
                    <a:noFill/>
                  </a:rPr>
                  <a:t> </a:t>
                </a:r>
              </a:p>
            </p:txBody>
          </p:sp>
        </mc:Fallback>
      </mc:AlternateContent>
      <p:pic>
        <p:nvPicPr>
          <p:cNvPr id="147" name="Picture 7" descr="A picture containing outdoor, person, object, man&#10;&#10;Description generated with very high confidence">
            <a:extLst>
              <a:ext uri="{FF2B5EF4-FFF2-40B4-BE49-F238E27FC236}">
                <a16:creationId xmlns:a16="http://schemas.microsoft.com/office/drawing/2014/main" id="{97E2E87D-AF45-4694-8674-90555734B821}"/>
              </a:ext>
            </a:extLst>
          </p:cNvPr>
          <p:cNvPicPr>
            <a:picLocks noChangeAspect="1"/>
          </p:cNvPicPr>
          <p:nvPr/>
        </p:nvPicPr>
        <p:blipFill rotWithShape="1">
          <a:blip r:embed="rId3"/>
          <a:srcRect t="49893" r="75000" b="25107"/>
          <a:stretch/>
        </p:blipFill>
        <p:spPr>
          <a:xfrm rot="5400000" flipV="1">
            <a:off x="5068687" y="5001539"/>
            <a:ext cx="949756" cy="949757"/>
          </a:xfrm>
          <a:prstGeom prst="rect">
            <a:avLst/>
          </a:prstGeom>
        </p:spPr>
      </p:pic>
      <p:sp>
        <p:nvSpPr>
          <p:cNvPr id="148" name="Rechteck 147">
            <a:extLst>
              <a:ext uri="{FF2B5EF4-FFF2-40B4-BE49-F238E27FC236}">
                <a16:creationId xmlns:a16="http://schemas.microsoft.com/office/drawing/2014/main" id="{4A432E60-98A7-417B-A3AD-1EDE26501754}"/>
              </a:ext>
            </a:extLst>
          </p:cNvPr>
          <p:cNvSpPr/>
          <p:nvPr/>
        </p:nvSpPr>
        <p:spPr>
          <a:xfrm>
            <a:off x="1320527" y="1687371"/>
            <a:ext cx="379359" cy="381166"/>
          </a:xfrm>
          <a:prstGeom prst="rect">
            <a:avLst/>
          </a:prstGeom>
          <a:solidFill>
            <a:srgbClr val="FF0000">
              <a:alpha val="50196"/>
            </a:srgbClr>
          </a:solidFill>
          <a:ln w="6350">
            <a:noFill/>
          </a:ln>
        </p:spPr>
        <p:txBody>
          <a:bodyPr wrap="square" rtlCol="0" anchor="ctr">
            <a:spAutoFit/>
          </a:bodyPr>
          <a:lstStyle/>
          <a:p>
            <a:pPr algn="ctr"/>
            <a:endParaRPr lang="en-GB" sz="1800">
              <a:latin typeface="Consolas" pitchFamily="49" charset="0"/>
              <a:cs typeface="Consolas" pitchFamily="49" charset="0"/>
            </a:endParaRPr>
          </a:p>
        </p:txBody>
      </p:sp>
      <p:sp>
        <p:nvSpPr>
          <p:cNvPr id="149" name="Rechteck 148">
            <a:extLst>
              <a:ext uri="{FF2B5EF4-FFF2-40B4-BE49-F238E27FC236}">
                <a16:creationId xmlns:a16="http://schemas.microsoft.com/office/drawing/2014/main" id="{089FEB0B-A86C-4F40-8C4B-826FB28DD139}"/>
              </a:ext>
            </a:extLst>
          </p:cNvPr>
          <p:cNvSpPr/>
          <p:nvPr/>
        </p:nvSpPr>
        <p:spPr>
          <a:xfrm>
            <a:off x="6019800" y="2776937"/>
            <a:ext cx="379359" cy="381166"/>
          </a:xfrm>
          <a:prstGeom prst="rect">
            <a:avLst/>
          </a:prstGeom>
          <a:solidFill>
            <a:srgbClr val="FF0000">
              <a:alpha val="50196"/>
            </a:srgbClr>
          </a:solidFill>
          <a:ln w="6350">
            <a:noFill/>
          </a:ln>
        </p:spPr>
        <p:txBody>
          <a:bodyPr wrap="square" rtlCol="0" anchor="ctr">
            <a:spAutoFit/>
          </a:bodyPr>
          <a:lstStyle/>
          <a:p>
            <a:pPr algn="ctr"/>
            <a:endParaRPr lang="en-GB" sz="1800">
              <a:latin typeface="Consolas" pitchFamily="49" charset="0"/>
              <a:cs typeface="Consolas" pitchFamily="49" charset="0"/>
            </a:endParaRPr>
          </a:p>
        </p:txBody>
      </p:sp>
      <p:cxnSp>
        <p:nvCxnSpPr>
          <p:cNvPr id="151" name="Gerade Verbindung mit Pfeil 150">
            <a:extLst>
              <a:ext uri="{FF2B5EF4-FFF2-40B4-BE49-F238E27FC236}">
                <a16:creationId xmlns:a16="http://schemas.microsoft.com/office/drawing/2014/main" id="{E61B3323-97EE-4AAA-A7C4-EAEDC86187BA}"/>
              </a:ext>
            </a:extLst>
          </p:cNvPr>
          <p:cNvCxnSpPr/>
          <p:nvPr/>
        </p:nvCxnSpPr>
        <p:spPr bwMode="auto">
          <a:xfrm>
            <a:off x="1500915" y="1905000"/>
            <a:ext cx="480285" cy="2971800"/>
          </a:xfrm>
          <a:prstGeom prst="straightConnector1">
            <a:avLst/>
          </a:prstGeom>
          <a:noFill/>
          <a:ln w="76200">
            <a:solidFill>
              <a:srgbClr val="FF0000"/>
            </a:solidFill>
            <a:miter lim="800000"/>
            <a:headEnd type="none" w="med" len="med"/>
            <a:tailEnd type="triangle"/>
          </a:ln>
          <a:effectLst/>
        </p:spPr>
      </p:cxnSp>
      <p:pic>
        <p:nvPicPr>
          <p:cNvPr id="152" name="Picture 7" descr="A picture containing outdoor, person, object, man&#10;&#10;Description generated with very high confidence">
            <a:extLst>
              <a:ext uri="{FF2B5EF4-FFF2-40B4-BE49-F238E27FC236}">
                <a16:creationId xmlns:a16="http://schemas.microsoft.com/office/drawing/2014/main" id="{A922E385-CDB2-4C3D-BD5E-A3DB9A4073F1}"/>
              </a:ext>
            </a:extLst>
          </p:cNvPr>
          <p:cNvPicPr>
            <a:picLocks noChangeAspect="1"/>
          </p:cNvPicPr>
          <p:nvPr/>
        </p:nvPicPr>
        <p:blipFill rotWithShape="1">
          <a:blip r:embed="rId3"/>
          <a:srcRect l="25403" r="49686" b="75000"/>
          <a:stretch/>
        </p:blipFill>
        <p:spPr>
          <a:xfrm>
            <a:off x="5059709" y="4994262"/>
            <a:ext cx="960091" cy="951815"/>
          </a:xfrm>
          <a:prstGeom prst="rect">
            <a:avLst/>
          </a:prstGeom>
        </p:spPr>
      </p:pic>
      <p:sp>
        <p:nvSpPr>
          <p:cNvPr id="153" name="Rechteck 152">
            <a:extLst>
              <a:ext uri="{FF2B5EF4-FFF2-40B4-BE49-F238E27FC236}">
                <a16:creationId xmlns:a16="http://schemas.microsoft.com/office/drawing/2014/main" id="{8B8973E6-C8D3-44E2-B856-EDA6B8B21E02}"/>
              </a:ext>
            </a:extLst>
          </p:cNvPr>
          <p:cNvSpPr/>
          <p:nvPr/>
        </p:nvSpPr>
        <p:spPr>
          <a:xfrm>
            <a:off x="6395774" y="2029592"/>
            <a:ext cx="379359" cy="381166"/>
          </a:xfrm>
          <a:prstGeom prst="rect">
            <a:avLst/>
          </a:prstGeom>
          <a:solidFill>
            <a:srgbClr val="FF0000">
              <a:alpha val="50196"/>
            </a:srgbClr>
          </a:solidFill>
          <a:ln w="6350">
            <a:noFill/>
          </a:ln>
        </p:spPr>
        <p:txBody>
          <a:bodyPr wrap="square" rtlCol="0" anchor="ctr">
            <a:spAutoFit/>
          </a:bodyPr>
          <a:lstStyle/>
          <a:p>
            <a:pPr algn="ctr"/>
            <a:endParaRPr lang="en-GB" sz="1800">
              <a:latin typeface="Consolas" pitchFamily="49" charset="0"/>
              <a:cs typeface="Consolas" pitchFamily="49" charset="0"/>
            </a:endParaRPr>
          </a:p>
        </p:txBody>
      </p:sp>
      <p:cxnSp>
        <p:nvCxnSpPr>
          <p:cNvPr id="154" name="Gerade Verbindung mit Pfeil 153">
            <a:extLst>
              <a:ext uri="{FF2B5EF4-FFF2-40B4-BE49-F238E27FC236}">
                <a16:creationId xmlns:a16="http://schemas.microsoft.com/office/drawing/2014/main" id="{040E8FC8-1C40-4992-AE95-242B5C22FCF9}"/>
              </a:ext>
            </a:extLst>
          </p:cNvPr>
          <p:cNvCxnSpPr>
            <a:cxnSpLocks/>
          </p:cNvCxnSpPr>
          <p:nvPr/>
        </p:nvCxnSpPr>
        <p:spPr bwMode="auto">
          <a:xfrm flipH="1">
            <a:off x="5638633" y="2256909"/>
            <a:ext cx="946820" cy="2657991"/>
          </a:xfrm>
          <a:prstGeom prst="straightConnector1">
            <a:avLst/>
          </a:prstGeom>
          <a:noFill/>
          <a:ln w="76200">
            <a:solidFill>
              <a:srgbClr val="FF0000"/>
            </a:solidFill>
            <a:miter lim="800000"/>
            <a:headEnd type="none" w="med" len="med"/>
            <a:tailEnd type="triangle"/>
          </a:ln>
          <a:effectLst/>
        </p:spPr>
      </p:cxnSp>
      <p:cxnSp>
        <p:nvCxnSpPr>
          <p:cNvPr id="156" name="Gerade Verbindung mit Pfeil 155">
            <a:extLst>
              <a:ext uri="{FF2B5EF4-FFF2-40B4-BE49-F238E27FC236}">
                <a16:creationId xmlns:a16="http://schemas.microsoft.com/office/drawing/2014/main" id="{AC57C100-4BCB-42CD-BB47-11877075AD67}"/>
              </a:ext>
            </a:extLst>
          </p:cNvPr>
          <p:cNvCxnSpPr>
            <a:cxnSpLocks/>
          </p:cNvCxnSpPr>
          <p:nvPr/>
        </p:nvCxnSpPr>
        <p:spPr bwMode="auto">
          <a:xfrm flipH="1">
            <a:off x="5634186" y="2967520"/>
            <a:ext cx="574616" cy="1947043"/>
          </a:xfrm>
          <a:prstGeom prst="straightConnector1">
            <a:avLst/>
          </a:prstGeom>
          <a:noFill/>
          <a:ln w="76200">
            <a:solidFill>
              <a:srgbClr val="FF0000"/>
            </a:solidFill>
            <a:miter lim="800000"/>
            <a:headEnd type="none" w="med" len="med"/>
            <a:tailEnd type="triangle"/>
          </a:ln>
          <a:effectLst/>
        </p:spPr>
      </p:cxnSp>
      <p:pic>
        <p:nvPicPr>
          <p:cNvPr id="160" name="Grafik 159" descr="Fragezeichen">
            <a:extLst>
              <a:ext uri="{FF2B5EF4-FFF2-40B4-BE49-F238E27FC236}">
                <a16:creationId xmlns:a16="http://schemas.microsoft.com/office/drawing/2014/main" id="{3E40B30A-BDB5-4009-8CDF-A65FCC41DD1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82554" y="4997351"/>
            <a:ext cx="914400" cy="914400"/>
          </a:xfrm>
          <a:prstGeom prst="rect">
            <a:avLst/>
          </a:prstGeom>
        </p:spPr>
      </p:pic>
      <p:cxnSp>
        <p:nvCxnSpPr>
          <p:cNvPr id="161" name="Gerade Verbindung mit Pfeil 160">
            <a:extLst>
              <a:ext uri="{FF2B5EF4-FFF2-40B4-BE49-F238E27FC236}">
                <a16:creationId xmlns:a16="http://schemas.microsoft.com/office/drawing/2014/main" id="{705BA9AF-436E-4BA8-973B-47024A261DBE}"/>
              </a:ext>
            </a:extLst>
          </p:cNvPr>
          <p:cNvCxnSpPr>
            <a:cxnSpLocks/>
          </p:cNvCxnSpPr>
          <p:nvPr/>
        </p:nvCxnSpPr>
        <p:spPr bwMode="auto">
          <a:xfrm flipH="1">
            <a:off x="5629729" y="3713870"/>
            <a:ext cx="685597" cy="1217798"/>
          </a:xfrm>
          <a:prstGeom prst="straightConnector1">
            <a:avLst/>
          </a:prstGeom>
          <a:noFill/>
          <a:ln w="76200">
            <a:solidFill>
              <a:srgbClr val="FF0000"/>
            </a:solidFill>
            <a:miter lim="800000"/>
            <a:headEnd type="none" w="med" len="med"/>
            <a:tailEnd type="triangle"/>
          </a:ln>
          <a:effectLst/>
        </p:spPr>
      </p:cxnSp>
      <p:grpSp>
        <p:nvGrpSpPr>
          <p:cNvPr id="168" name="Gruppieren 167">
            <a:extLst>
              <a:ext uri="{FF2B5EF4-FFF2-40B4-BE49-F238E27FC236}">
                <a16:creationId xmlns:a16="http://schemas.microsoft.com/office/drawing/2014/main" id="{F831DD19-F050-40F6-8B81-F896B716A4A4}"/>
              </a:ext>
            </a:extLst>
          </p:cNvPr>
          <p:cNvGrpSpPr/>
          <p:nvPr/>
        </p:nvGrpSpPr>
        <p:grpSpPr>
          <a:xfrm>
            <a:off x="4872650" y="3882600"/>
            <a:ext cx="2199754" cy="400110"/>
            <a:chOff x="3841384" y="3723332"/>
            <a:chExt cx="2199754" cy="400110"/>
          </a:xfrm>
        </p:grpSpPr>
        <p:sp>
          <p:nvSpPr>
            <p:cNvPr id="166" name="Textfeld 165">
              <a:extLst>
                <a:ext uri="{FF2B5EF4-FFF2-40B4-BE49-F238E27FC236}">
                  <a16:creationId xmlns:a16="http://schemas.microsoft.com/office/drawing/2014/main" id="{E947BA32-FB25-46F5-B5B5-62C7F31F3D98}"/>
                </a:ext>
              </a:extLst>
            </p:cNvPr>
            <p:cNvSpPr txBox="1"/>
            <p:nvPr/>
          </p:nvSpPr>
          <p:spPr bwMode="auto">
            <a:xfrm>
              <a:off x="3841384" y="3723332"/>
              <a:ext cx="2199754" cy="400110"/>
            </a:xfrm>
            <a:prstGeom prst="rect">
              <a:avLst/>
            </a:prstGeom>
            <a:solidFill>
              <a:schemeClr val="bg1"/>
            </a:solidFill>
            <a:ln w="38100">
              <a:solidFill>
                <a:srgbClr val="FF0000"/>
              </a:solidFill>
            </a:ln>
            <a:effectLst/>
          </p:spPr>
          <p:txBody>
            <a:bodyPr wrap="square" rtlCol="0">
              <a:spAutoFit/>
            </a:bodyPr>
            <a:lstStyle/>
            <a:p>
              <a:r>
                <a:rPr lang="de-CH" sz="2000">
                  <a:latin typeface="Baskerville Old Face" panose="02020602080505020303" pitchFamily="18" charset="0"/>
                  <a:cs typeface="Times New Roman" panose="02020603050405020304" pitchFamily="18" charset="0"/>
                </a:rPr>
                <a:t>rotate</a:t>
              </a:r>
              <a:r>
                <a:rPr lang="de-CH" baseline="-25000">
                  <a:latin typeface="Baskerville Old Face" panose="02020602080505020303" pitchFamily="18" charset="0"/>
                </a:rPr>
                <a:t>270</a:t>
              </a:r>
              <a:r>
                <a:rPr lang="de-CH" baseline="-25000"/>
                <a:t> </a:t>
              </a:r>
              <a:r>
                <a:rPr lang="de-CH" sz="2000">
                  <a:latin typeface="Baskerville Old Face" panose="02020602080505020303" pitchFamily="18" charset="0"/>
                  <a:cs typeface="Times New Roman" panose="02020603050405020304" pitchFamily="18" charset="0"/>
                </a:rPr>
                <a:t>(</a:t>
              </a:r>
              <a:r>
                <a:rPr lang="de-CH" sz="2000" err="1">
                  <a:latin typeface="Baskerville Old Face" panose="02020602080505020303" pitchFamily="18" charset="0"/>
                  <a:cs typeface="Times New Roman" panose="02020603050405020304" pitchFamily="18" charset="0"/>
                </a:rPr>
                <a:t>flip</a:t>
              </a:r>
              <a:r>
                <a:rPr lang="de-CH" sz="2000">
                  <a:latin typeface="Baskerville Old Face" panose="02020602080505020303" pitchFamily="18" charset="0"/>
                  <a:cs typeface="Times New Roman" panose="02020603050405020304" pitchFamily="18" charset="0"/>
                </a:rPr>
                <a:t>(       ))</a:t>
              </a:r>
              <a:endParaRPr lang="en-GB" sz="2000">
                <a:latin typeface="Baskerville Old Face" panose="02020602080505020303" pitchFamily="18" charset="0"/>
                <a:cs typeface="Times New Roman" panose="02020603050405020304" pitchFamily="18" charset="0"/>
              </a:endParaRPr>
            </a:p>
          </p:txBody>
        </p:sp>
        <p:pic>
          <p:nvPicPr>
            <p:cNvPr id="167" name="Picture 7" descr="A picture containing outdoor, person, object, man&#10;&#10;Description generated with very high confidence">
              <a:extLst>
                <a:ext uri="{FF2B5EF4-FFF2-40B4-BE49-F238E27FC236}">
                  <a16:creationId xmlns:a16="http://schemas.microsoft.com/office/drawing/2014/main" id="{8912777D-CEA3-4203-A939-6279B9CC5860}"/>
                </a:ext>
              </a:extLst>
            </p:cNvPr>
            <p:cNvPicPr>
              <a:picLocks noChangeAspect="1"/>
            </p:cNvPicPr>
            <p:nvPr/>
          </p:nvPicPr>
          <p:blipFill rotWithShape="1">
            <a:blip r:embed="rId3"/>
            <a:srcRect t="49893" r="75000" b="25107"/>
            <a:stretch/>
          </p:blipFill>
          <p:spPr>
            <a:xfrm>
              <a:off x="5374058" y="3748053"/>
              <a:ext cx="365370" cy="365372"/>
            </a:xfrm>
            <a:prstGeom prst="rect">
              <a:avLst/>
            </a:prstGeom>
          </p:spPr>
        </p:pic>
      </p:grpSp>
    </p:spTree>
    <p:extLst>
      <p:ext uri="{BB962C8B-B14F-4D97-AF65-F5344CB8AC3E}">
        <p14:creationId xmlns:p14="http://schemas.microsoft.com/office/powerpoint/2010/main" val="67387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
                                        </p:tgtEl>
                                        <p:attrNameLst>
                                          <p:attrName>style.visibility</p:attrName>
                                        </p:attrNameLst>
                                      </p:cBhvr>
                                      <p:to>
                                        <p:strVal val="visible"/>
                                      </p:to>
                                    </p:set>
                                    <p:animEffect transition="in" filter="fade">
                                      <p:cBhvr>
                                        <p:cTn id="12" dur="500"/>
                                        <p:tgtEl>
                                          <p:spTgt spid="143"/>
                                        </p:tgtEl>
                                      </p:cBhvr>
                                    </p:animEffect>
                                  </p:childTnLst>
                                </p:cTn>
                              </p:par>
                              <p:par>
                                <p:cTn id="13" presetID="10"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8"/>
                                        </p:tgtEl>
                                        <p:attrNameLst>
                                          <p:attrName>style.visibility</p:attrName>
                                        </p:attrNameLst>
                                      </p:cBhvr>
                                      <p:to>
                                        <p:strVal val="visible"/>
                                      </p:to>
                                    </p:set>
                                    <p:animEffect transition="in" filter="fade">
                                      <p:cBhvr>
                                        <p:cTn id="20" dur="500"/>
                                        <p:tgtEl>
                                          <p:spTgt spid="148"/>
                                        </p:tgtEl>
                                      </p:cBhvr>
                                    </p:animEffect>
                                  </p:childTnLst>
                                </p:cTn>
                              </p:par>
                              <p:par>
                                <p:cTn id="21" presetID="10" presetClass="entr" presetSubtype="0" fill="hold" nodeType="withEffect">
                                  <p:stCondLst>
                                    <p:cond delay="0"/>
                                  </p:stCondLst>
                                  <p:childTnLst>
                                    <p:set>
                                      <p:cBhvr>
                                        <p:cTn id="22" dur="1" fill="hold">
                                          <p:stCondLst>
                                            <p:cond delay="0"/>
                                          </p:stCondLst>
                                        </p:cTn>
                                        <p:tgtEl>
                                          <p:spTgt spid="144"/>
                                        </p:tgtEl>
                                        <p:attrNameLst>
                                          <p:attrName>style.visibility</p:attrName>
                                        </p:attrNameLst>
                                      </p:cBhvr>
                                      <p:to>
                                        <p:strVal val="visible"/>
                                      </p:to>
                                    </p:set>
                                    <p:animEffect transition="in" filter="fade">
                                      <p:cBhvr>
                                        <p:cTn id="23" dur="500"/>
                                        <p:tgtEl>
                                          <p:spTgt spid="144"/>
                                        </p:tgtEl>
                                      </p:cBhvr>
                                    </p:animEffect>
                                  </p:childTnLst>
                                </p:cTn>
                              </p:par>
                              <p:par>
                                <p:cTn id="24" presetID="10" presetClass="entr" presetSubtype="0" fill="hold" nodeType="withEffect">
                                  <p:stCondLst>
                                    <p:cond delay="0"/>
                                  </p:stCondLst>
                                  <p:childTnLst>
                                    <p:set>
                                      <p:cBhvr>
                                        <p:cTn id="25" dur="1" fill="hold">
                                          <p:stCondLst>
                                            <p:cond delay="0"/>
                                          </p:stCondLst>
                                        </p:cTn>
                                        <p:tgtEl>
                                          <p:spTgt spid="151"/>
                                        </p:tgtEl>
                                        <p:attrNameLst>
                                          <p:attrName>style.visibility</p:attrName>
                                        </p:attrNameLst>
                                      </p:cBhvr>
                                      <p:to>
                                        <p:strVal val="visible"/>
                                      </p:to>
                                    </p:set>
                                    <p:animEffect transition="in" filter="fade">
                                      <p:cBhvr>
                                        <p:cTn id="26" dur="500"/>
                                        <p:tgtEl>
                                          <p:spTgt spid="151"/>
                                        </p:tgtEl>
                                      </p:cBhvr>
                                    </p:animEffect>
                                  </p:childTnLst>
                                </p:cTn>
                              </p:par>
                              <p:par>
                                <p:cTn id="27" presetID="10" presetClass="entr" presetSubtype="0" fill="hold" nodeType="withEffect">
                                  <p:stCondLst>
                                    <p:cond delay="0"/>
                                  </p:stCondLst>
                                  <p:childTnLst>
                                    <p:set>
                                      <p:cBhvr>
                                        <p:cTn id="28" dur="1" fill="hold">
                                          <p:stCondLst>
                                            <p:cond delay="0"/>
                                          </p:stCondLst>
                                        </p:cTn>
                                        <p:tgtEl>
                                          <p:spTgt spid="160"/>
                                        </p:tgtEl>
                                        <p:attrNameLst>
                                          <p:attrName>style.visibility</p:attrName>
                                        </p:attrNameLst>
                                      </p:cBhvr>
                                      <p:to>
                                        <p:strVal val="visible"/>
                                      </p:to>
                                    </p:set>
                                    <p:animEffect transition="in" filter="fade">
                                      <p:cBhvr>
                                        <p:cTn id="29" dur="500"/>
                                        <p:tgtEl>
                                          <p:spTgt spid="16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5"/>
                                        </p:tgtEl>
                                        <p:attrNameLst>
                                          <p:attrName>style.visibility</p:attrName>
                                        </p:attrNameLst>
                                      </p:cBhvr>
                                      <p:to>
                                        <p:strVal val="visible"/>
                                      </p:to>
                                    </p:set>
                                    <p:animEffect transition="in" filter="fade">
                                      <p:cBhvr>
                                        <p:cTn id="32" dur="500"/>
                                        <p:tgtEl>
                                          <p:spTgt spid="165"/>
                                        </p:tgtEl>
                                      </p:cBhvr>
                                    </p:animEffect>
                                  </p:childTnLst>
                                </p:cTn>
                              </p:par>
                              <p:par>
                                <p:cTn id="33" presetID="10" presetClass="entr" presetSubtype="0" fill="hold" nodeType="withEffect">
                                  <p:stCondLst>
                                    <p:cond delay="0"/>
                                  </p:stCondLst>
                                  <p:childTnLst>
                                    <p:set>
                                      <p:cBhvr>
                                        <p:cTn id="34" dur="1" fill="hold">
                                          <p:stCondLst>
                                            <p:cond delay="0"/>
                                          </p:stCondLst>
                                        </p:cTn>
                                        <p:tgtEl>
                                          <p:spTgt spid="161"/>
                                        </p:tgtEl>
                                        <p:attrNameLst>
                                          <p:attrName>style.visibility</p:attrName>
                                        </p:attrNameLst>
                                      </p:cBhvr>
                                      <p:to>
                                        <p:strVal val="visible"/>
                                      </p:to>
                                    </p:set>
                                    <p:animEffect transition="in" filter="fade">
                                      <p:cBhvr>
                                        <p:cTn id="35" dur="500"/>
                                        <p:tgtEl>
                                          <p:spTgt spid="16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5"/>
                                        </p:tgtEl>
                                        <p:attrNameLst>
                                          <p:attrName>style.visibility</p:attrName>
                                        </p:attrNameLst>
                                      </p:cBhvr>
                                      <p:to>
                                        <p:strVal val="visible"/>
                                      </p:to>
                                    </p:set>
                                    <p:animEffect transition="in" filter="fade">
                                      <p:cBhvr>
                                        <p:cTn id="38" dur="500"/>
                                        <p:tgtEl>
                                          <p:spTgt spid="14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52"/>
                                        </p:tgtEl>
                                        <p:attrNameLst>
                                          <p:attrName>style.visibility</p:attrName>
                                        </p:attrNameLst>
                                      </p:cBhvr>
                                      <p:to>
                                        <p:strVal val="visible"/>
                                      </p:to>
                                    </p:set>
                                    <p:animEffect transition="in" filter="fade">
                                      <p:cBhvr>
                                        <p:cTn id="43" dur="500"/>
                                        <p:tgtEl>
                                          <p:spTgt spid="152"/>
                                        </p:tgtEl>
                                      </p:cBhvr>
                                    </p:animEffect>
                                  </p:childTnLst>
                                </p:cTn>
                              </p:par>
                              <p:par>
                                <p:cTn id="44" presetID="10" presetClass="exit" presetSubtype="0" fill="hold" nodeType="withEffect">
                                  <p:stCondLst>
                                    <p:cond delay="0"/>
                                  </p:stCondLst>
                                  <p:childTnLst>
                                    <p:animEffect transition="out" filter="fade">
                                      <p:cBhvr>
                                        <p:cTn id="45" dur="500"/>
                                        <p:tgtEl>
                                          <p:spTgt spid="161"/>
                                        </p:tgtEl>
                                      </p:cBhvr>
                                    </p:animEffect>
                                    <p:set>
                                      <p:cBhvr>
                                        <p:cTn id="46" dur="1" fill="hold">
                                          <p:stCondLst>
                                            <p:cond delay="499"/>
                                          </p:stCondLst>
                                        </p:cTn>
                                        <p:tgtEl>
                                          <p:spTgt spid="161"/>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160"/>
                                        </p:tgtEl>
                                      </p:cBhvr>
                                    </p:animEffect>
                                    <p:set>
                                      <p:cBhvr>
                                        <p:cTn id="49" dur="1" fill="hold">
                                          <p:stCondLst>
                                            <p:cond delay="499"/>
                                          </p:stCondLst>
                                        </p:cTn>
                                        <p:tgtEl>
                                          <p:spTgt spid="160"/>
                                        </p:tgtEl>
                                        <p:attrNameLst>
                                          <p:attrName>style.visibility</p:attrName>
                                        </p:attrNameLst>
                                      </p:cBhvr>
                                      <p:to>
                                        <p:strVal val="hidden"/>
                                      </p:to>
                                    </p:set>
                                  </p:childTnLst>
                                </p:cTn>
                              </p:par>
                              <p:par>
                                <p:cTn id="50" presetID="10" presetClass="entr" presetSubtype="0" fill="hold" grpId="0" nodeType="withEffect">
                                  <p:stCondLst>
                                    <p:cond delay="0"/>
                                  </p:stCondLst>
                                  <p:childTnLst>
                                    <p:set>
                                      <p:cBhvr>
                                        <p:cTn id="51" dur="1" fill="hold">
                                          <p:stCondLst>
                                            <p:cond delay="0"/>
                                          </p:stCondLst>
                                        </p:cTn>
                                        <p:tgtEl>
                                          <p:spTgt spid="153"/>
                                        </p:tgtEl>
                                        <p:attrNameLst>
                                          <p:attrName>style.visibility</p:attrName>
                                        </p:attrNameLst>
                                      </p:cBhvr>
                                      <p:to>
                                        <p:strVal val="visible"/>
                                      </p:to>
                                    </p:set>
                                    <p:animEffect transition="in" filter="fade">
                                      <p:cBhvr>
                                        <p:cTn id="52" dur="500"/>
                                        <p:tgtEl>
                                          <p:spTgt spid="153"/>
                                        </p:tgtEl>
                                      </p:cBhvr>
                                    </p:animEffect>
                                  </p:childTnLst>
                                </p:cTn>
                              </p:par>
                              <p:par>
                                <p:cTn id="53" presetID="10" presetClass="entr" presetSubtype="0" fill="hold" nodeType="withEffect">
                                  <p:stCondLst>
                                    <p:cond delay="0"/>
                                  </p:stCondLst>
                                  <p:childTnLst>
                                    <p:set>
                                      <p:cBhvr>
                                        <p:cTn id="54" dur="1" fill="hold">
                                          <p:stCondLst>
                                            <p:cond delay="0"/>
                                          </p:stCondLst>
                                        </p:cTn>
                                        <p:tgtEl>
                                          <p:spTgt spid="154"/>
                                        </p:tgtEl>
                                        <p:attrNameLst>
                                          <p:attrName>style.visibility</p:attrName>
                                        </p:attrNameLst>
                                      </p:cBhvr>
                                      <p:to>
                                        <p:strVal val="visible"/>
                                      </p:to>
                                    </p:set>
                                    <p:animEffect transition="in" filter="fade">
                                      <p:cBhvr>
                                        <p:cTn id="55" dur="500"/>
                                        <p:tgtEl>
                                          <p:spTgt spid="15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56"/>
                                        </p:tgtEl>
                                        <p:attrNameLst>
                                          <p:attrName>style.visibility</p:attrName>
                                        </p:attrNameLst>
                                      </p:cBhvr>
                                      <p:to>
                                        <p:strVal val="visible"/>
                                      </p:to>
                                    </p:set>
                                    <p:animEffect transition="in" filter="fade">
                                      <p:cBhvr>
                                        <p:cTn id="60" dur="500"/>
                                        <p:tgtEl>
                                          <p:spTgt spid="156"/>
                                        </p:tgtEl>
                                      </p:cBhvr>
                                    </p:animEffect>
                                  </p:childTnLst>
                                </p:cTn>
                              </p:par>
                              <p:par>
                                <p:cTn id="61" presetID="10" presetClass="entr" presetSubtype="0" fill="hold" nodeType="withEffect">
                                  <p:stCondLst>
                                    <p:cond delay="0"/>
                                  </p:stCondLst>
                                  <p:childTnLst>
                                    <p:set>
                                      <p:cBhvr>
                                        <p:cTn id="62" dur="1" fill="hold">
                                          <p:stCondLst>
                                            <p:cond delay="0"/>
                                          </p:stCondLst>
                                        </p:cTn>
                                        <p:tgtEl>
                                          <p:spTgt spid="168"/>
                                        </p:tgtEl>
                                        <p:attrNameLst>
                                          <p:attrName>style.visibility</p:attrName>
                                        </p:attrNameLst>
                                      </p:cBhvr>
                                      <p:to>
                                        <p:strVal val="visible"/>
                                      </p:to>
                                    </p:set>
                                    <p:animEffect transition="in" filter="fade">
                                      <p:cBhvr>
                                        <p:cTn id="63" dur="500"/>
                                        <p:tgtEl>
                                          <p:spTgt spid="168"/>
                                        </p:tgtEl>
                                      </p:cBhvr>
                                    </p:animEffect>
                                  </p:childTnLst>
                                </p:cTn>
                              </p:par>
                              <p:par>
                                <p:cTn id="64" presetID="10" presetClass="exit" presetSubtype="0" fill="hold" nodeType="withEffect">
                                  <p:stCondLst>
                                    <p:cond delay="0"/>
                                  </p:stCondLst>
                                  <p:childTnLst>
                                    <p:animEffect transition="out" filter="fade">
                                      <p:cBhvr>
                                        <p:cTn id="65" dur="500"/>
                                        <p:tgtEl>
                                          <p:spTgt spid="154"/>
                                        </p:tgtEl>
                                      </p:cBhvr>
                                    </p:animEffect>
                                    <p:set>
                                      <p:cBhvr>
                                        <p:cTn id="66" dur="1" fill="hold">
                                          <p:stCondLst>
                                            <p:cond delay="499"/>
                                          </p:stCondLst>
                                        </p:cTn>
                                        <p:tgtEl>
                                          <p:spTgt spid="154"/>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53"/>
                                        </p:tgtEl>
                                      </p:cBhvr>
                                    </p:animEffect>
                                    <p:set>
                                      <p:cBhvr>
                                        <p:cTn id="69" dur="1" fill="hold">
                                          <p:stCondLst>
                                            <p:cond delay="499"/>
                                          </p:stCondLst>
                                        </p:cTn>
                                        <p:tgtEl>
                                          <p:spTgt spid="153"/>
                                        </p:tgtEl>
                                        <p:attrNameLst>
                                          <p:attrName>style.visibility</p:attrName>
                                        </p:attrNameLst>
                                      </p:cBhvr>
                                      <p:to>
                                        <p:strVal val="hidden"/>
                                      </p:to>
                                    </p:set>
                                  </p:childTnLst>
                                </p:cTn>
                              </p:par>
                              <p:par>
                                <p:cTn id="70" presetID="10" presetClass="entr" presetSubtype="0" fill="hold" grpId="0" nodeType="withEffect">
                                  <p:stCondLst>
                                    <p:cond delay="0"/>
                                  </p:stCondLst>
                                  <p:childTnLst>
                                    <p:set>
                                      <p:cBhvr>
                                        <p:cTn id="71" dur="1" fill="hold">
                                          <p:stCondLst>
                                            <p:cond delay="0"/>
                                          </p:stCondLst>
                                        </p:cTn>
                                        <p:tgtEl>
                                          <p:spTgt spid="149"/>
                                        </p:tgtEl>
                                        <p:attrNameLst>
                                          <p:attrName>style.visibility</p:attrName>
                                        </p:attrNameLst>
                                      </p:cBhvr>
                                      <p:to>
                                        <p:strVal val="visible"/>
                                      </p:to>
                                    </p:set>
                                    <p:animEffect transition="in" filter="fade">
                                      <p:cBhvr>
                                        <p:cTn id="72" dur="500"/>
                                        <p:tgtEl>
                                          <p:spTgt spid="149"/>
                                        </p:tgtEl>
                                      </p:cBhvr>
                                    </p:animEffect>
                                  </p:childTnLst>
                                </p:cTn>
                              </p:par>
                              <p:par>
                                <p:cTn id="73" presetID="10" presetClass="exit" presetSubtype="0" fill="hold" nodeType="withEffect">
                                  <p:stCondLst>
                                    <p:cond delay="0"/>
                                  </p:stCondLst>
                                  <p:childTnLst>
                                    <p:animEffect transition="out" filter="fade">
                                      <p:cBhvr>
                                        <p:cTn id="74" dur="500"/>
                                        <p:tgtEl>
                                          <p:spTgt spid="152"/>
                                        </p:tgtEl>
                                      </p:cBhvr>
                                    </p:animEffect>
                                    <p:set>
                                      <p:cBhvr>
                                        <p:cTn id="75" dur="1" fill="hold">
                                          <p:stCondLst>
                                            <p:cond delay="499"/>
                                          </p:stCondLst>
                                        </p:cTn>
                                        <p:tgtEl>
                                          <p:spTgt spid="152"/>
                                        </p:tgtEl>
                                        <p:attrNameLst>
                                          <p:attrName>style.visibility</p:attrName>
                                        </p:attrNameLst>
                                      </p:cBhvr>
                                      <p:to>
                                        <p:strVal val="hidden"/>
                                      </p:to>
                                    </p:se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147"/>
                                        </p:tgtEl>
                                        <p:attrNameLst>
                                          <p:attrName>style.visibility</p:attrName>
                                        </p:attrNameLst>
                                      </p:cBhvr>
                                      <p:to>
                                        <p:strVal val="visible"/>
                                      </p:to>
                                    </p:set>
                                    <p:animEffect transition="in" filter="fade">
                                      <p:cBhvr>
                                        <p:cTn id="79"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145" grpId="0"/>
      <p:bldP spid="148" grpId="0" animBg="1"/>
      <p:bldP spid="149" grpId="0" animBg="1"/>
      <p:bldP spid="153" grpId="0" animBg="1"/>
      <p:bldP spid="15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96F57-F50D-4FE9-B27B-B98D54342626}"/>
              </a:ext>
            </a:extLst>
          </p:cNvPr>
          <p:cNvSpPr>
            <a:spLocks noGrp="1"/>
          </p:cNvSpPr>
          <p:nvPr>
            <p:ph type="title"/>
          </p:nvPr>
        </p:nvSpPr>
        <p:spPr/>
        <p:txBody>
          <a:bodyPr/>
          <a:lstStyle/>
          <a:p>
            <a:pPr marL="118745" indent="-118745"/>
            <a:r>
              <a:rPr lang="en-US">
                <a:latin typeface="Calibri"/>
                <a:cs typeface="Calibri"/>
              </a:rPr>
              <a:t>FIC Algorithm</a:t>
            </a:r>
            <a:endParaRPr lang="en-US">
              <a:cs typeface="Calibri" pitchFamily="34" charset="0"/>
            </a:endParaRPr>
          </a:p>
        </p:txBody>
      </p:sp>
      <p:pic>
        <p:nvPicPr>
          <p:cNvPr id="9" name="Picture 7" descr="A picture containing outdoor, person, object, man&#10;&#10;Description generated with very high confidence">
            <a:extLst>
              <a:ext uri="{FF2B5EF4-FFF2-40B4-BE49-F238E27FC236}">
                <a16:creationId xmlns:a16="http://schemas.microsoft.com/office/drawing/2014/main" id="{AD742A4D-C7A0-4782-B967-B4E4D8267DE0}"/>
              </a:ext>
            </a:extLst>
          </p:cNvPr>
          <p:cNvPicPr>
            <a:picLocks noChangeAspect="1"/>
          </p:cNvPicPr>
          <p:nvPr/>
        </p:nvPicPr>
        <p:blipFill>
          <a:blip r:embed="rId3"/>
          <a:stretch>
            <a:fillRect/>
          </a:stretch>
        </p:blipFill>
        <p:spPr>
          <a:xfrm>
            <a:off x="6019800" y="2020928"/>
            <a:ext cx="1512019" cy="1512019"/>
          </a:xfrm>
          <a:prstGeom prst="rect">
            <a:avLst/>
          </a:prstGeom>
        </p:spPr>
      </p:pic>
      <p:pic>
        <p:nvPicPr>
          <p:cNvPr id="10" name="Picture 7" descr="A picture containing outdoor, person, object, man&#10;&#10;Description generated with very high confidence">
            <a:extLst>
              <a:ext uri="{FF2B5EF4-FFF2-40B4-BE49-F238E27FC236}">
                <a16:creationId xmlns:a16="http://schemas.microsoft.com/office/drawing/2014/main" id="{162B8F50-EDE9-4D04-9F3F-CEB2F586BF59}"/>
              </a:ext>
            </a:extLst>
          </p:cNvPr>
          <p:cNvPicPr>
            <a:picLocks noChangeAspect="1"/>
          </p:cNvPicPr>
          <p:nvPr/>
        </p:nvPicPr>
        <p:blipFill>
          <a:blip r:embed="rId3"/>
          <a:stretch>
            <a:fillRect/>
          </a:stretch>
        </p:blipFill>
        <p:spPr>
          <a:xfrm>
            <a:off x="552514" y="1291950"/>
            <a:ext cx="3036689" cy="3036689"/>
          </a:xfrm>
          <a:prstGeom prst="rect">
            <a:avLst/>
          </a:prstGeom>
        </p:spPr>
      </p:pic>
      <p:grpSp>
        <p:nvGrpSpPr>
          <p:cNvPr id="11" name="Gruppieren 10">
            <a:extLst>
              <a:ext uri="{FF2B5EF4-FFF2-40B4-BE49-F238E27FC236}">
                <a16:creationId xmlns:a16="http://schemas.microsoft.com/office/drawing/2014/main" id="{F9BAEE92-A62F-4BE2-A6C6-EB5ECA6F9CBF}"/>
              </a:ext>
            </a:extLst>
          </p:cNvPr>
          <p:cNvGrpSpPr/>
          <p:nvPr/>
        </p:nvGrpSpPr>
        <p:grpSpPr>
          <a:xfrm>
            <a:off x="552514" y="1297206"/>
            <a:ext cx="3034883" cy="3034883"/>
            <a:chOff x="4346972" y="1688711"/>
            <a:chExt cx="3657600" cy="3657600"/>
          </a:xfrm>
        </p:grpSpPr>
        <p:sp>
          <p:nvSpPr>
            <p:cNvPr id="12" name="Rechteck 6">
              <a:extLst>
                <a:ext uri="{FF2B5EF4-FFF2-40B4-BE49-F238E27FC236}">
                  <a16:creationId xmlns:a16="http://schemas.microsoft.com/office/drawing/2014/main" id="{E3E18FAE-202D-4375-8CE4-964758ABE53C}"/>
                </a:ext>
              </a:extLst>
            </p:cNvPr>
            <p:cNvSpPr/>
            <p:nvPr/>
          </p:nvSpPr>
          <p:spPr>
            <a:xfrm>
              <a:off x="48041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13" name="Rechteck 6">
              <a:extLst>
                <a:ext uri="{FF2B5EF4-FFF2-40B4-BE49-F238E27FC236}">
                  <a16:creationId xmlns:a16="http://schemas.microsoft.com/office/drawing/2014/main" id="{8EDDD168-D3B2-4146-8DC0-20CBE539A02B}"/>
                </a:ext>
              </a:extLst>
            </p:cNvPr>
            <p:cNvSpPr/>
            <p:nvPr/>
          </p:nvSpPr>
          <p:spPr>
            <a:xfrm>
              <a:off x="43469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14" name="Rechteck 13">
              <a:extLst>
                <a:ext uri="{FF2B5EF4-FFF2-40B4-BE49-F238E27FC236}">
                  <a16:creationId xmlns:a16="http://schemas.microsoft.com/office/drawing/2014/main" id="{36E1CA46-B559-4B11-8479-A64B926C4AE8}"/>
                </a:ext>
              </a:extLst>
            </p:cNvPr>
            <p:cNvSpPr/>
            <p:nvPr/>
          </p:nvSpPr>
          <p:spPr>
            <a:xfrm>
              <a:off x="52613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15" name="Rechteck 14">
              <a:extLst>
                <a:ext uri="{FF2B5EF4-FFF2-40B4-BE49-F238E27FC236}">
                  <a16:creationId xmlns:a16="http://schemas.microsoft.com/office/drawing/2014/main" id="{FFCC5349-B18D-48BF-828F-CA7E18E7F060}"/>
                </a:ext>
              </a:extLst>
            </p:cNvPr>
            <p:cNvSpPr/>
            <p:nvPr/>
          </p:nvSpPr>
          <p:spPr>
            <a:xfrm>
              <a:off x="57185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16" name="Rechteck 6">
              <a:extLst>
                <a:ext uri="{FF2B5EF4-FFF2-40B4-BE49-F238E27FC236}">
                  <a16:creationId xmlns:a16="http://schemas.microsoft.com/office/drawing/2014/main" id="{A70A6A03-C5A4-472D-B7A7-7CE4C434F58B}"/>
                </a:ext>
              </a:extLst>
            </p:cNvPr>
            <p:cNvSpPr/>
            <p:nvPr/>
          </p:nvSpPr>
          <p:spPr>
            <a:xfrm>
              <a:off x="66329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17" name="Rechteck 6">
              <a:extLst>
                <a:ext uri="{FF2B5EF4-FFF2-40B4-BE49-F238E27FC236}">
                  <a16:creationId xmlns:a16="http://schemas.microsoft.com/office/drawing/2014/main" id="{C6E51A12-4E89-45CB-BEB8-6FB9A08195BB}"/>
                </a:ext>
              </a:extLst>
            </p:cNvPr>
            <p:cNvSpPr/>
            <p:nvPr/>
          </p:nvSpPr>
          <p:spPr>
            <a:xfrm>
              <a:off x="61757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18" name="Rechteck 17">
              <a:extLst>
                <a:ext uri="{FF2B5EF4-FFF2-40B4-BE49-F238E27FC236}">
                  <a16:creationId xmlns:a16="http://schemas.microsoft.com/office/drawing/2014/main" id="{21B13415-1A20-460B-B338-86EB89169706}"/>
                </a:ext>
              </a:extLst>
            </p:cNvPr>
            <p:cNvSpPr/>
            <p:nvPr/>
          </p:nvSpPr>
          <p:spPr>
            <a:xfrm>
              <a:off x="70901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19" name="Rechteck 18">
              <a:extLst>
                <a:ext uri="{FF2B5EF4-FFF2-40B4-BE49-F238E27FC236}">
                  <a16:creationId xmlns:a16="http://schemas.microsoft.com/office/drawing/2014/main" id="{4D839908-3CB1-44AE-9B55-104913C8B9CE}"/>
                </a:ext>
              </a:extLst>
            </p:cNvPr>
            <p:cNvSpPr/>
            <p:nvPr/>
          </p:nvSpPr>
          <p:spPr>
            <a:xfrm>
              <a:off x="75473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20" name="Rechteck 6">
              <a:extLst>
                <a:ext uri="{FF2B5EF4-FFF2-40B4-BE49-F238E27FC236}">
                  <a16:creationId xmlns:a16="http://schemas.microsoft.com/office/drawing/2014/main" id="{011868A5-AD13-402D-B3E2-BA55F9E74937}"/>
                </a:ext>
              </a:extLst>
            </p:cNvPr>
            <p:cNvSpPr/>
            <p:nvPr/>
          </p:nvSpPr>
          <p:spPr>
            <a:xfrm>
              <a:off x="48041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21" name="Rechteck 6">
              <a:extLst>
                <a:ext uri="{FF2B5EF4-FFF2-40B4-BE49-F238E27FC236}">
                  <a16:creationId xmlns:a16="http://schemas.microsoft.com/office/drawing/2014/main" id="{7E5EBE90-AA43-419B-B3D2-B103E56FCE9D}"/>
                </a:ext>
              </a:extLst>
            </p:cNvPr>
            <p:cNvSpPr/>
            <p:nvPr/>
          </p:nvSpPr>
          <p:spPr>
            <a:xfrm>
              <a:off x="43469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24" name="Rechteck 23">
              <a:extLst>
                <a:ext uri="{FF2B5EF4-FFF2-40B4-BE49-F238E27FC236}">
                  <a16:creationId xmlns:a16="http://schemas.microsoft.com/office/drawing/2014/main" id="{1DA6FA3E-A4CF-4D85-BA14-B7BF51A42AF2}"/>
                </a:ext>
              </a:extLst>
            </p:cNvPr>
            <p:cNvSpPr/>
            <p:nvPr/>
          </p:nvSpPr>
          <p:spPr>
            <a:xfrm>
              <a:off x="52613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25" name="Rechteck 24">
              <a:extLst>
                <a:ext uri="{FF2B5EF4-FFF2-40B4-BE49-F238E27FC236}">
                  <a16:creationId xmlns:a16="http://schemas.microsoft.com/office/drawing/2014/main" id="{CF14BB35-A985-4395-8C9A-AFE624CBF245}"/>
                </a:ext>
              </a:extLst>
            </p:cNvPr>
            <p:cNvSpPr/>
            <p:nvPr/>
          </p:nvSpPr>
          <p:spPr>
            <a:xfrm>
              <a:off x="57185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26" name="Rechteck 6">
              <a:extLst>
                <a:ext uri="{FF2B5EF4-FFF2-40B4-BE49-F238E27FC236}">
                  <a16:creationId xmlns:a16="http://schemas.microsoft.com/office/drawing/2014/main" id="{84554F0E-2B75-4468-9E0A-39CECED10288}"/>
                </a:ext>
              </a:extLst>
            </p:cNvPr>
            <p:cNvSpPr/>
            <p:nvPr/>
          </p:nvSpPr>
          <p:spPr>
            <a:xfrm>
              <a:off x="66329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27" name="Rechteck 6">
              <a:extLst>
                <a:ext uri="{FF2B5EF4-FFF2-40B4-BE49-F238E27FC236}">
                  <a16:creationId xmlns:a16="http://schemas.microsoft.com/office/drawing/2014/main" id="{43044C9E-D931-49E8-8195-7745DA921861}"/>
                </a:ext>
              </a:extLst>
            </p:cNvPr>
            <p:cNvSpPr/>
            <p:nvPr/>
          </p:nvSpPr>
          <p:spPr>
            <a:xfrm>
              <a:off x="61757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28" name="Rechteck 27">
              <a:extLst>
                <a:ext uri="{FF2B5EF4-FFF2-40B4-BE49-F238E27FC236}">
                  <a16:creationId xmlns:a16="http://schemas.microsoft.com/office/drawing/2014/main" id="{629AE267-01E6-427D-86EB-11B4382F836E}"/>
                </a:ext>
              </a:extLst>
            </p:cNvPr>
            <p:cNvSpPr/>
            <p:nvPr/>
          </p:nvSpPr>
          <p:spPr>
            <a:xfrm>
              <a:off x="70901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29" name="Rechteck 28">
              <a:extLst>
                <a:ext uri="{FF2B5EF4-FFF2-40B4-BE49-F238E27FC236}">
                  <a16:creationId xmlns:a16="http://schemas.microsoft.com/office/drawing/2014/main" id="{019707D5-626F-47DB-ADE7-4D8875AB3ED1}"/>
                </a:ext>
              </a:extLst>
            </p:cNvPr>
            <p:cNvSpPr/>
            <p:nvPr/>
          </p:nvSpPr>
          <p:spPr>
            <a:xfrm>
              <a:off x="75473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0" name="Rechteck 6">
              <a:extLst>
                <a:ext uri="{FF2B5EF4-FFF2-40B4-BE49-F238E27FC236}">
                  <a16:creationId xmlns:a16="http://schemas.microsoft.com/office/drawing/2014/main" id="{80F62664-A645-4566-9E47-CE080ABAF132}"/>
                </a:ext>
              </a:extLst>
            </p:cNvPr>
            <p:cNvSpPr/>
            <p:nvPr/>
          </p:nvSpPr>
          <p:spPr>
            <a:xfrm>
              <a:off x="48041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1" name="Rechteck 6">
              <a:extLst>
                <a:ext uri="{FF2B5EF4-FFF2-40B4-BE49-F238E27FC236}">
                  <a16:creationId xmlns:a16="http://schemas.microsoft.com/office/drawing/2014/main" id="{DB3B6E91-B05C-4B33-96C5-666B4CFB4512}"/>
                </a:ext>
              </a:extLst>
            </p:cNvPr>
            <p:cNvSpPr/>
            <p:nvPr/>
          </p:nvSpPr>
          <p:spPr>
            <a:xfrm>
              <a:off x="43469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2" name="Rechteck 31">
              <a:extLst>
                <a:ext uri="{FF2B5EF4-FFF2-40B4-BE49-F238E27FC236}">
                  <a16:creationId xmlns:a16="http://schemas.microsoft.com/office/drawing/2014/main" id="{B70A9A61-683D-42C4-8698-48D73838506B}"/>
                </a:ext>
              </a:extLst>
            </p:cNvPr>
            <p:cNvSpPr/>
            <p:nvPr/>
          </p:nvSpPr>
          <p:spPr>
            <a:xfrm>
              <a:off x="52613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3" name="Rechteck 32">
              <a:extLst>
                <a:ext uri="{FF2B5EF4-FFF2-40B4-BE49-F238E27FC236}">
                  <a16:creationId xmlns:a16="http://schemas.microsoft.com/office/drawing/2014/main" id="{8D658CE1-978C-4D24-BD93-EA0C40E30CE2}"/>
                </a:ext>
              </a:extLst>
            </p:cNvPr>
            <p:cNvSpPr/>
            <p:nvPr/>
          </p:nvSpPr>
          <p:spPr>
            <a:xfrm>
              <a:off x="57185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4" name="Rechteck 6">
              <a:extLst>
                <a:ext uri="{FF2B5EF4-FFF2-40B4-BE49-F238E27FC236}">
                  <a16:creationId xmlns:a16="http://schemas.microsoft.com/office/drawing/2014/main" id="{022AAD59-A912-4A36-B583-4708970DD53F}"/>
                </a:ext>
              </a:extLst>
            </p:cNvPr>
            <p:cNvSpPr/>
            <p:nvPr/>
          </p:nvSpPr>
          <p:spPr>
            <a:xfrm>
              <a:off x="66329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5" name="Rechteck 6">
              <a:extLst>
                <a:ext uri="{FF2B5EF4-FFF2-40B4-BE49-F238E27FC236}">
                  <a16:creationId xmlns:a16="http://schemas.microsoft.com/office/drawing/2014/main" id="{9A01DEC9-C3BF-4732-9B24-0C12E2AB51D5}"/>
                </a:ext>
              </a:extLst>
            </p:cNvPr>
            <p:cNvSpPr/>
            <p:nvPr/>
          </p:nvSpPr>
          <p:spPr>
            <a:xfrm>
              <a:off x="61757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6" name="Rechteck 35">
              <a:extLst>
                <a:ext uri="{FF2B5EF4-FFF2-40B4-BE49-F238E27FC236}">
                  <a16:creationId xmlns:a16="http://schemas.microsoft.com/office/drawing/2014/main" id="{7D177F2B-0DA2-478B-9E37-C6ADE54CA60F}"/>
                </a:ext>
              </a:extLst>
            </p:cNvPr>
            <p:cNvSpPr/>
            <p:nvPr/>
          </p:nvSpPr>
          <p:spPr>
            <a:xfrm>
              <a:off x="70901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7" name="Rechteck 36">
              <a:extLst>
                <a:ext uri="{FF2B5EF4-FFF2-40B4-BE49-F238E27FC236}">
                  <a16:creationId xmlns:a16="http://schemas.microsoft.com/office/drawing/2014/main" id="{EDB591D3-859A-40BB-B1C7-6321A6B1BAE2}"/>
                </a:ext>
              </a:extLst>
            </p:cNvPr>
            <p:cNvSpPr/>
            <p:nvPr/>
          </p:nvSpPr>
          <p:spPr>
            <a:xfrm>
              <a:off x="75473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8" name="Rechteck 6">
              <a:extLst>
                <a:ext uri="{FF2B5EF4-FFF2-40B4-BE49-F238E27FC236}">
                  <a16:creationId xmlns:a16="http://schemas.microsoft.com/office/drawing/2014/main" id="{FF8F2AF1-6B57-427E-A0C8-D8B1B8E66296}"/>
                </a:ext>
              </a:extLst>
            </p:cNvPr>
            <p:cNvSpPr/>
            <p:nvPr/>
          </p:nvSpPr>
          <p:spPr>
            <a:xfrm>
              <a:off x="48041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39" name="Rechteck 6">
              <a:extLst>
                <a:ext uri="{FF2B5EF4-FFF2-40B4-BE49-F238E27FC236}">
                  <a16:creationId xmlns:a16="http://schemas.microsoft.com/office/drawing/2014/main" id="{603B0AE0-B5B9-4751-8350-2996C1FD676D}"/>
                </a:ext>
              </a:extLst>
            </p:cNvPr>
            <p:cNvSpPr/>
            <p:nvPr/>
          </p:nvSpPr>
          <p:spPr>
            <a:xfrm>
              <a:off x="43469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0" name="Rechteck 39">
              <a:extLst>
                <a:ext uri="{FF2B5EF4-FFF2-40B4-BE49-F238E27FC236}">
                  <a16:creationId xmlns:a16="http://schemas.microsoft.com/office/drawing/2014/main" id="{3248380D-58C3-4C81-B98F-CFDC34BE5C72}"/>
                </a:ext>
              </a:extLst>
            </p:cNvPr>
            <p:cNvSpPr/>
            <p:nvPr/>
          </p:nvSpPr>
          <p:spPr>
            <a:xfrm>
              <a:off x="52613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1" name="Rechteck 40">
              <a:extLst>
                <a:ext uri="{FF2B5EF4-FFF2-40B4-BE49-F238E27FC236}">
                  <a16:creationId xmlns:a16="http://schemas.microsoft.com/office/drawing/2014/main" id="{A1F4534F-EC57-4035-AF30-D8BD02E79589}"/>
                </a:ext>
              </a:extLst>
            </p:cNvPr>
            <p:cNvSpPr/>
            <p:nvPr/>
          </p:nvSpPr>
          <p:spPr>
            <a:xfrm>
              <a:off x="57185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2" name="Rechteck 6">
              <a:extLst>
                <a:ext uri="{FF2B5EF4-FFF2-40B4-BE49-F238E27FC236}">
                  <a16:creationId xmlns:a16="http://schemas.microsoft.com/office/drawing/2014/main" id="{8EED6CFC-7121-40F3-8328-BCD69FCF54BA}"/>
                </a:ext>
              </a:extLst>
            </p:cNvPr>
            <p:cNvSpPr/>
            <p:nvPr/>
          </p:nvSpPr>
          <p:spPr>
            <a:xfrm>
              <a:off x="66329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3" name="Rechteck 6">
              <a:extLst>
                <a:ext uri="{FF2B5EF4-FFF2-40B4-BE49-F238E27FC236}">
                  <a16:creationId xmlns:a16="http://schemas.microsoft.com/office/drawing/2014/main" id="{9DB70144-221A-4CD8-B20D-2F98F1F45572}"/>
                </a:ext>
              </a:extLst>
            </p:cNvPr>
            <p:cNvSpPr/>
            <p:nvPr/>
          </p:nvSpPr>
          <p:spPr>
            <a:xfrm>
              <a:off x="61757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4" name="Rechteck 43">
              <a:extLst>
                <a:ext uri="{FF2B5EF4-FFF2-40B4-BE49-F238E27FC236}">
                  <a16:creationId xmlns:a16="http://schemas.microsoft.com/office/drawing/2014/main" id="{222C8266-59B2-4C80-B2CF-1390EFE42B14}"/>
                </a:ext>
              </a:extLst>
            </p:cNvPr>
            <p:cNvSpPr/>
            <p:nvPr/>
          </p:nvSpPr>
          <p:spPr>
            <a:xfrm>
              <a:off x="70901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5" name="Rechteck 44">
              <a:extLst>
                <a:ext uri="{FF2B5EF4-FFF2-40B4-BE49-F238E27FC236}">
                  <a16:creationId xmlns:a16="http://schemas.microsoft.com/office/drawing/2014/main" id="{BE303667-AD1E-4A0E-B61C-996A20925A49}"/>
                </a:ext>
              </a:extLst>
            </p:cNvPr>
            <p:cNvSpPr/>
            <p:nvPr/>
          </p:nvSpPr>
          <p:spPr>
            <a:xfrm>
              <a:off x="75473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6" name="Rechteck 6">
              <a:extLst>
                <a:ext uri="{FF2B5EF4-FFF2-40B4-BE49-F238E27FC236}">
                  <a16:creationId xmlns:a16="http://schemas.microsoft.com/office/drawing/2014/main" id="{B7537A1A-FB57-431B-92C0-6136FA7C41C3}"/>
                </a:ext>
              </a:extLst>
            </p:cNvPr>
            <p:cNvSpPr/>
            <p:nvPr/>
          </p:nvSpPr>
          <p:spPr>
            <a:xfrm>
              <a:off x="4804172" y="35175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7" name="Rechteck 6">
              <a:extLst>
                <a:ext uri="{FF2B5EF4-FFF2-40B4-BE49-F238E27FC236}">
                  <a16:creationId xmlns:a16="http://schemas.microsoft.com/office/drawing/2014/main" id="{3E2377DF-3653-416C-958D-B1482A8849DE}"/>
                </a:ext>
              </a:extLst>
            </p:cNvPr>
            <p:cNvSpPr/>
            <p:nvPr/>
          </p:nvSpPr>
          <p:spPr>
            <a:xfrm>
              <a:off x="4346972" y="35175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8" name="Rechteck 47">
              <a:extLst>
                <a:ext uri="{FF2B5EF4-FFF2-40B4-BE49-F238E27FC236}">
                  <a16:creationId xmlns:a16="http://schemas.microsoft.com/office/drawing/2014/main" id="{DDBF1DC6-F92A-45D6-851B-08107EDDC484}"/>
                </a:ext>
              </a:extLst>
            </p:cNvPr>
            <p:cNvSpPr/>
            <p:nvPr/>
          </p:nvSpPr>
          <p:spPr>
            <a:xfrm>
              <a:off x="5261372" y="35175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49" name="Rechteck 48">
              <a:extLst>
                <a:ext uri="{FF2B5EF4-FFF2-40B4-BE49-F238E27FC236}">
                  <a16:creationId xmlns:a16="http://schemas.microsoft.com/office/drawing/2014/main" id="{EAE285E7-E60F-4923-B2D2-47C5F3B96ADE}"/>
                </a:ext>
              </a:extLst>
            </p:cNvPr>
            <p:cNvSpPr/>
            <p:nvPr/>
          </p:nvSpPr>
          <p:spPr>
            <a:xfrm>
              <a:off x="5718572" y="35175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0" name="Rechteck 6">
              <a:extLst>
                <a:ext uri="{FF2B5EF4-FFF2-40B4-BE49-F238E27FC236}">
                  <a16:creationId xmlns:a16="http://schemas.microsoft.com/office/drawing/2014/main" id="{BFA3A987-3F5F-41ED-A9CC-E01C80EA64F7}"/>
                </a:ext>
              </a:extLst>
            </p:cNvPr>
            <p:cNvSpPr/>
            <p:nvPr/>
          </p:nvSpPr>
          <p:spPr>
            <a:xfrm>
              <a:off x="6632972" y="35175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1" name="Rechteck 6">
              <a:extLst>
                <a:ext uri="{FF2B5EF4-FFF2-40B4-BE49-F238E27FC236}">
                  <a16:creationId xmlns:a16="http://schemas.microsoft.com/office/drawing/2014/main" id="{58650B2D-21CB-4CA2-A4DE-87DEE9A6C481}"/>
                </a:ext>
              </a:extLst>
            </p:cNvPr>
            <p:cNvSpPr/>
            <p:nvPr/>
          </p:nvSpPr>
          <p:spPr>
            <a:xfrm>
              <a:off x="6175772" y="35175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2" name="Rechteck 51">
              <a:extLst>
                <a:ext uri="{FF2B5EF4-FFF2-40B4-BE49-F238E27FC236}">
                  <a16:creationId xmlns:a16="http://schemas.microsoft.com/office/drawing/2014/main" id="{278EA00B-794B-45A3-9AF9-86EF733F29C9}"/>
                </a:ext>
              </a:extLst>
            </p:cNvPr>
            <p:cNvSpPr/>
            <p:nvPr/>
          </p:nvSpPr>
          <p:spPr>
            <a:xfrm>
              <a:off x="7090172" y="35175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3" name="Rechteck 52">
              <a:extLst>
                <a:ext uri="{FF2B5EF4-FFF2-40B4-BE49-F238E27FC236}">
                  <a16:creationId xmlns:a16="http://schemas.microsoft.com/office/drawing/2014/main" id="{FEEC5771-C45D-4317-AB8B-050E15E79C63}"/>
                </a:ext>
              </a:extLst>
            </p:cNvPr>
            <p:cNvSpPr/>
            <p:nvPr/>
          </p:nvSpPr>
          <p:spPr>
            <a:xfrm>
              <a:off x="7547372" y="35175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4" name="Rechteck 6">
              <a:extLst>
                <a:ext uri="{FF2B5EF4-FFF2-40B4-BE49-F238E27FC236}">
                  <a16:creationId xmlns:a16="http://schemas.microsoft.com/office/drawing/2014/main" id="{BCA6D51A-F81B-43BA-8D10-1C30BAD960D9}"/>
                </a:ext>
              </a:extLst>
            </p:cNvPr>
            <p:cNvSpPr/>
            <p:nvPr/>
          </p:nvSpPr>
          <p:spPr>
            <a:xfrm>
              <a:off x="4804172" y="3974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5" name="Rechteck 6">
              <a:extLst>
                <a:ext uri="{FF2B5EF4-FFF2-40B4-BE49-F238E27FC236}">
                  <a16:creationId xmlns:a16="http://schemas.microsoft.com/office/drawing/2014/main" id="{E1AEEFCD-E44E-41A9-A1FA-77A6A16FD680}"/>
                </a:ext>
              </a:extLst>
            </p:cNvPr>
            <p:cNvSpPr/>
            <p:nvPr/>
          </p:nvSpPr>
          <p:spPr>
            <a:xfrm>
              <a:off x="4346972" y="3974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6" name="Rechteck 55">
              <a:extLst>
                <a:ext uri="{FF2B5EF4-FFF2-40B4-BE49-F238E27FC236}">
                  <a16:creationId xmlns:a16="http://schemas.microsoft.com/office/drawing/2014/main" id="{DFD29DF6-1233-4476-AD90-4134DF1F6184}"/>
                </a:ext>
              </a:extLst>
            </p:cNvPr>
            <p:cNvSpPr/>
            <p:nvPr/>
          </p:nvSpPr>
          <p:spPr>
            <a:xfrm>
              <a:off x="5261372" y="3974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7" name="Rechteck 56">
              <a:extLst>
                <a:ext uri="{FF2B5EF4-FFF2-40B4-BE49-F238E27FC236}">
                  <a16:creationId xmlns:a16="http://schemas.microsoft.com/office/drawing/2014/main" id="{0840C1D4-77F2-418C-ADEA-78E7451825C0}"/>
                </a:ext>
              </a:extLst>
            </p:cNvPr>
            <p:cNvSpPr/>
            <p:nvPr/>
          </p:nvSpPr>
          <p:spPr>
            <a:xfrm>
              <a:off x="5718572" y="3974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8" name="Rechteck 6">
              <a:extLst>
                <a:ext uri="{FF2B5EF4-FFF2-40B4-BE49-F238E27FC236}">
                  <a16:creationId xmlns:a16="http://schemas.microsoft.com/office/drawing/2014/main" id="{B35FF2E0-AF26-4025-A79B-278B0FFDF29A}"/>
                </a:ext>
              </a:extLst>
            </p:cNvPr>
            <p:cNvSpPr/>
            <p:nvPr/>
          </p:nvSpPr>
          <p:spPr>
            <a:xfrm>
              <a:off x="6632972" y="3974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59" name="Rechteck 6">
              <a:extLst>
                <a:ext uri="{FF2B5EF4-FFF2-40B4-BE49-F238E27FC236}">
                  <a16:creationId xmlns:a16="http://schemas.microsoft.com/office/drawing/2014/main" id="{983C5986-2D71-4EA7-A2A8-CEA6D38B4EA2}"/>
                </a:ext>
              </a:extLst>
            </p:cNvPr>
            <p:cNvSpPr/>
            <p:nvPr/>
          </p:nvSpPr>
          <p:spPr>
            <a:xfrm>
              <a:off x="6175772" y="3974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0" name="Rechteck 59">
              <a:extLst>
                <a:ext uri="{FF2B5EF4-FFF2-40B4-BE49-F238E27FC236}">
                  <a16:creationId xmlns:a16="http://schemas.microsoft.com/office/drawing/2014/main" id="{93FF9AA0-BDE2-485D-AB05-4F60330525CA}"/>
                </a:ext>
              </a:extLst>
            </p:cNvPr>
            <p:cNvSpPr/>
            <p:nvPr/>
          </p:nvSpPr>
          <p:spPr>
            <a:xfrm>
              <a:off x="7090172" y="3974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1" name="Rechteck 60">
              <a:extLst>
                <a:ext uri="{FF2B5EF4-FFF2-40B4-BE49-F238E27FC236}">
                  <a16:creationId xmlns:a16="http://schemas.microsoft.com/office/drawing/2014/main" id="{089A25EB-6AC2-467F-BBE4-3ED2614F1516}"/>
                </a:ext>
              </a:extLst>
            </p:cNvPr>
            <p:cNvSpPr/>
            <p:nvPr/>
          </p:nvSpPr>
          <p:spPr>
            <a:xfrm>
              <a:off x="7547372" y="3974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2" name="Rechteck 6">
              <a:extLst>
                <a:ext uri="{FF2B5EF4-FFF2-40B4-BE49-F238E27FC236}">
                  <a16:creationId xmlns:a16="http://schemas.microsoft.com/office/drawing/2014/main" id="{4064D589-1E31-40ED-BADB-682A19B8FEB5}"/>
                </a:ext>
              </a:extLst>
            </p:cNvPr>
            <p:cNvSpPr/>
            <p:nvPr/>
          </p:nvSpPr>
          <p:spPr>
            <a:xfrm>
              <a:off x="4804172" y="4431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3" name="Rechteck 6">
              <a:extLst>
                <a:ext uri="{FF2B5EF4-FFF2-40B4-BE49-F238E27FC236}">
                  <a16:creationId xmlns:a16="http://schemas.microsoft.com/office/drawing/2014/main" id="{18FAEADD-8B7B-4CE0-AE74-B05C4611F403}"/>
                </a:ext>
              </a:extLst>
            </p:cNvPr>
            <p:cNvSpPr/>
            <p:nvPr/>
          </p:nvSpPr>
          <p:spPr>
            <a:xfrm>
              <a:off x="4346972" y="4431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4" name="Rechteck 63">
              <a:extLst>
                <a:ext uri="{FF2B5EF4-FFF2-40B4-BE49-F238E27FC236}">
                  <a16:creationId xmlns:a16="http://schemas.microsoft.com/office/drawing/2014/main" id="{C4090AF8-16FD-49A2-B091-1080CAE76E23}"/>
                </a:ext>
              </a:extLst>
            </p:cNvPr>
            <p:cNvSpPr/>
            <p:nvPr/>
          </p:nvSpPr>
          <p:spPr>
            <a:xfrm>
              <a:off x="5261372" y="4431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5" name="Rechteck 64">
              <a:extLst>
                <a:ext uri="{FF2B5EF4-FFF2-40B4-BE49-F238E27FC236}">
                  <a16:creationId xmlns:a16="http://schemas.microsoft.com/office/drawing/2014/main" id="{92142606-8C72-44FC-AC87-DAAEAE15E5B4}"/>
                </a:ext>
              </a:extLst>
            </p:cNvPr>
            <p:cNvSpPr/>
            <p:nvPr/>
          </p:nvSpPr>
          <p:spPr>
            <a:xfrm>
              <a:off x="5718572" y="4431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6" name="Rechteck 6">
              <a:extLst>
                <a:ext uri="{FF2B5EF4-FFF2-40B4-BE49-F238E27FC236}">
                  <a16:creationId xmlns:a16="http://schemas.microsoft.com/office/drawing/2014/main" id="{209FA96B-00EC-4BE6-A41D-8C676CF6C81E}"/>
                </a:ext>
              </a:extLst>
            </p:cNvPr>
            <p:cNvSpPr/>
            <p:nvPr/>
          </p:nvSpPr>
          <p:spPr>
            <a:xfrm>
              <a:off x="6632972" y="4431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7" name="Rechteck 6">
              <a:extLst>
                <a:ext uri="{FF2B5EF4-FFF2-40B4-BE49-F238E27FC236}">
                  <a16:creationId xmlns:a16="http://schemas.microsoft.com/office/drawing/2014/main" id="{3D950AA1-7304-4B19-9964-DC768410F5F0}"/>
                </a:ext>
              </a:extLst>
            </p:cNvPr>
            <p:cNvSpPr/>
            <p:nvPr/>
          </p:nvSpPr>
          <p:spPr>
            <a:xfrm>
              <a:off x="6175772" y="4431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8" name="Rechteck 67">
              <a:extLst>
                <a:ext uri="{FF2B5EF4-FFF2-40B4-BE49-F238E27FC236}">
                  <a16:creationId xmlns:a16="http://schemas.microsoft.com/office/drawing/2014/main" id="{A7C8DC3C-0E3E-4ECC-B7E4-B6B0143FB1D4}"/>
                </a:ext>
              </a:extLst>
            </p:cNvPr>
            <p:cNvSpPr/>
            <p:nvPr/>
          </p:nvSpPr>
          <p:spPr>
            <a:xfrm>
              <a:off x="7090172" y="4431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69" name="Rechteck 68">
              <a:extLst>
                <a:ext uri="{FF2B5EF4-FFF2-40B4-BE49-F238E27FC236}">
                  <a16:creationId xmlns:a16="http://schemas.microsoft.com/office/drawing/2014/main" id="{F0CE0229-7165-4BCB-ADDD-5AE47DF6C3A9}"/>
                </a:ext>
              </a:extLst>
            </p:cNvPr>
            <p:cNvSpPr/>
            <p:nvPr/>
          </p:nvSpPr>
          <p:spPr>
            <a:xfrm>
              <a:off x="7547372" y="4431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70" name="Rechteck 6">
              <a:extLst>
                <a:ext uri="{FF2B5EF4-FFF2-40B4-BE49-F238E27FC236}">
                  <a16:creationId xmlns:a16="http://schemas.microsoft.com/office/drawing/2014/main" id="{BEBBF5EC-68A9-4F59-8B23-D5A49E6E8D7D}"/>
                </a:ext>
              </a:extLst>
            </p:cNvPr>
            <p:cNvSpPr/>
            <p:nvPr/>
          </p:nvSpPr>
          <p:spPr>
            <a:xfrm>
              <a:off x="4804172" y="4889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71" name="Rechteck 6">
              <a:extLst>
                <a:ext uri="{FF2B5EF4-FFF2-40B4-BE49-F238E27FC236}">
                  <a16:creationId xmlns:a16="http://schemas.microsoft.com/office/drawing/2014/main" id="{B39C646E-90DF-4AFB-B2E0-D76DA5E792E8}"/>
                </a:ext>
              </a:extLst>
            </p:cNvPr>
            <p:cNvSpPr/>
            <p:nvPr/>
          </p:nvSpPr>
          <p:spPr>
            <a:xfrm>
              <a:off x="4346972" y="4889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72" name="Rechteck 71">
              <a:extLst>
                <a:ext uri="{FF2B5EF4-FFF2-40B4-BE49-F238E27FC236}">
                  <a16:creationId xmlns:a16="http://schemas.microsoft.com/office/drawing/2014/main" id="{9A5D88A6-7945-4D36-A698-E0DCFCD43D31}"/>
                </a:ext>
              </a:extLst>
            </p:cNvPr>
            <p:cNvSpPr/>
            <p:nvPr/>
          </p:nvSpPr>
          <p:spPr>
            <a:xfrm>
              <a:off x="5261372" y="4889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73" name="Rechteck 72">
              <a:extLst>
                <a:ext uri="{FF2B5EF4-FFF2-40B4-BE49-F238E27FC236}">
                  <a16:creationId xmlns:a16="http://schemas.microsoft.com/office/drawing/2014/main" id="{0C0AEF02-9003-4436-91B2-F7548A704C01}"/>
                </a:ext>
              </a:extLst>
            </p:cNvPr>
            <p:cNvSpPr/>
            <p:nvPr/>
          </p:nvSpPr>
          <p:spPr>
            <a:xfrm>
              <a:off x="5718572" y="4889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74" name="Rechteck 6">
              <a:extLst>
                <a:ext uri="{FF2B5EF4-FFF2-40B4-BE49-F238E27FC236}">
                  <a16:creationId xmlns:a16="http://schemas.microsoft.com/office/drawing/2014/main" id="{F737FF59-53C9-48E8-BA31-121F118F8159}"/>
                </a:ext>
              </a:extLst>
            </p:cNvPr>
            <p:cNvSpPr/>
            <p:nvPr/>
          </p:nvSpPr>
          <p:spPr>
            <a:xfrm>
              <a:off x="6632972" y="4889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75" name="Rechteck 6">
              <a:extLst>
                <a:ext uri="{FF2B5EF4-FFF2-40B4-BE49-F238E27FC236}">
                  <a16:creationId xmlns:a16="http://schemas.microsoft.com/office/drawing/2014/main" id="{3C8FA1AD-4329-4DFE-80DC-B02ADC94A44E}"/>
                </a:ext>
              </a:extLst>
            </p:cNvPr>
            <p:cNvSpPr/>
            <p:nvPr/>
          </p:nvSpPr>
          <p:spPr>
            <a:xfrm>
              <a:off x="6175772" y="4889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76" name="Rechteck 75">
              <a:extLst>
                <a:ext uri="{FF2B5EF4-FFF2-40B4-BE49-F238E27FC236}">
                  <a16:creationId xmlns:a16="http://schemas.microsoft.com/office/drawing/2014/main" id="{9FEC423B-BCEF-4FAF-9E93-880C3E003882}"/>
                </a:ext>
              </a:extLst>
            </p:cNvPr>
            <p:cNvSpPr/>
            <p:nvPr/>
          </p:nvSpPr>
          <p:spPr>
            <a:xfrm>
              <a:off x="7090172" y="4889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77" name="Rechteck 76">
              <a:extLst>
                <a:ext uri="{FF2B5EF4-FFF2-40B4-BE49-F238E27FC236}">
                  <a16:creationId xmlns:a16="http://schemas.microsoft.com/office/drawing/2014/main" id="{7EDA6916-B9A3-469E-AB6E-E85249A9C5D5}"/>
                </a:ext>
              </a:extLst>
            </p:cNvPr>
            <p:cNvSpPr/>
            <p:nvPr/>
          </p:nvSpPr>
          <p:spPr>
            <a:xfrm>
              <a:off x="7547372" y="4889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grpSp>
      <p:grpSp>
        <p:nvGrpSpPr>
          <p:cNvPr id="143" name="Gruppieren 142">
            <a:extLst>
              <a:ext uri="{FF2B5EF4-FFF2-40B4-BE49-F238E27FC236}">
                <a16:creationId xmlns:a16="http://schemas.microsoft.com/office/drawing/2014/main" id="{04CE07F1-AC39-42BD-A4F2-492480DE0EE8}"/>
              </a:ext>
            </a:extLst>
          </p:cNvPr>
          <p:cNvGrpSpPr/>
          <p:nvPr/>
        </p:nvGrpSpPr>
        <p:grpSpPr>
          <a:xfrm>
            <a:off x="6019800" y="2010116"/>
            <a:ext cx="1512019" cy="1512019"/>
            <a:chOff x="4346972" y="1688711"/>
            <a:chExt cx="1828800" cy="1828800"/>
          </a:xfrm>
        </p:grpSpPr>
        <p:sp>
          <p:nvSpPr>
            <p:cNvPr id="79" name="Rechteck 6">
              <a:extLst>
                <a:ext uri="{FF2B5EF4-FFF2-40B4-BE49-F238E27FC236}">
                  <a16:creationId xmlns:a16="http://schemas.microsoft.com/office/drawing/2014/main" id="{F9B9ACBF-5184-4CCE-9A29-23BF410440E6}"/>
                </a:ext>
              </a:extLst>
            </p:cNvPr>
            <p:cNvSpPr/>
            <p:nvPr/>
          </p:nvSpPr>
          <p:spPr>
            <a:xfrm>
              <a:off x="48041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80" name="Rechteck 6">
              <a:extLst>
                <a:ext uri="{FF2B5EF4-FFF2-40B4-BE49-F238E27FC236}">
                  <a16:creationId xmlns:a16="http://schemas.microsoft.com/office/drawing/2014/main" id="{F47D26BB-CB8B-48D8-AA10-BB4E2B5D3789}"/>
                </a:ext>
              </a:extLst>
            </p:cNvPr>
            <p:cNvSpPr/>
            <p:nvPr/>
          </p:nvSpPr>
          <p:spPr>
            <a:xfrm>
              <a:off x="43469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81" name="Rechteck 80">
              <a:extLst>
                <a:ext uri="{FF2B5EF4-FFF2-40B4-BE49-F238E27FC236}">
                  <a16:creationId xmlns:a16="http://schemas.microsoft.com/office/drawing/2014/main" id="{7BC43177-5CFC-43C7-9CAA-3F3700E59707}"/>
                </a:ext>
              </a:extLst>
            </p:cNvPr>
            <p:cNvSpPr/>
            <p:nvPr/>
          </p:nvSpPr>
          <p:spPr>
            <a:xfrm>
              <a:off x="52613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82" name="Rechteck 81">
              <a:extLst>
                <a:ext uri="{FF2B5EF4-FFF2-40B4-BE49-F238E27FC236}">
                  <a16:creationId xmlns:a16="http://schemas.microsoft.com/office/drawing/2014/main" id="{A527C414-D935-4FF3-9486-9267B0F0DF81}"/>
                </a:ext>
              </a:extLst>
            </p:cNvPr>
            <p:cNvSpPr/>
            <p:nvPr/>
          </p:nvSpPr>
          <p:spPr>
            <a:xfrm>
              <a:off x="5718572" y="16887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87" name="Rechteck 6">
              <a:extLst>
                <a:ext uri="{FF2B5EF4-FFF2-40B4-BE49-F238E27FC236}">
                  <a16:creationId xmlns:a16="http://schemas.microsoft.com/office/drawing/2014/main" id="{1EA9CAE4-CA86-423A-99A7-CAF10FDE5BAB}"/>
                </a:ext>
              </a:extLst>
            </p:cNvPr>
            <p:cNvSpPr/>
            <p:nvPr/>
          </p:nvSpPr>
          <p:spPr>
            <a:xfrm>
              <a:off x="48041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88" name="Rechteck 6">
              <a:extLst>
                <a:ext uri="{FF2B5EF4-FFF2-40B4-BE49-F238E27FC236}">
                  <a16:creationId xmlns:a16="http://schemas.microsoft.com/office/drawing/2014/main" id="{3FA27371-6F79-4701-BFCD-B25B0F4C5977}"/>
                </a:ext>
              </a:extLst>
            </p:cNvPr>
            <p:cNvSpPr/>
            <p:nvPr/>
          </p:nvSpPr>
          <p:spPr>
            <a:xfrm>
              <a:off x="43469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89" name="Rechteck 88">
              <a:extLst>
                <a:ext uri="{FF2B5EF4-FFF2-40B4-BE49-F238E27FC236}">
                  <a16:creationId xmlns:a16="http://schemas.microsoft.com/office/drawing/2014/main" id="{6F42176A-CCE0-4B84-ABA6-A613C1B36A83}"/>
                </a:ext>
              </a:extLst>
            </p:cNvPr>
            <p:cNvSpPr/>
            <p:nvPr/>
          </p:nvSpPr>
          <p:spPr>
            <a:xfrm>
              <a:off x="52613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90" name="Rechteck 89">
              <a:extLst>
                <a:ext uri="{FF2B5EF4-FFF2-40B4-BE49-F238E27FC236}">
                  <a16:creationId xmlns:a16="http://schemas.microsoft.com/office/drawing/2014/main" id="{57F736AB-88B5-4BA0-9D32-B8DFE69310D2}"/>
                </a:ext>
              </a:extLst>
            </p:cNvPr>
            <p:cNvSpPr/>
            <p:nvPr/>
          </p:nvSpPr>
          <p:spPr>
            <a:xfrm>
              <a:off x="5718572" y="21459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95" name="Rechteck 6">
              <a:extLst>
                <a:ext uri="{FF2B5EF4-FFF2-40B4-BE49-F238E27FC236}">
                  <a16:creationId xmlns:a16="http://schemas.microsoft.com/office/drawing/2014/main" id="{A8AB1172-A428-443E-A7D2-B2D542EEAC04}"/>
                </a:ext>
              </a:extLst>
            </p:cNvPr>
            <p:cNvSpPr/>
            <p:nvPr/>
          </p:nvSpPr>
          <p:spPr>
            <a:xfrm>
              <a:off x="48041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96" name="Rechteck 6">
              <a:extLst>
                <a:ext uri="{FF2B5EF4-FFF2-40B4-BE49-F238E27FC236}">
                  <a16:creationId xmlns:a16="http://schemas.microsoft.com/office/drawing/2014/main" id="{AAEA50B7-A97B-4140-8BCB-B8A22B09565B}"/>
                </a:ext>
              </a:extLst>
            </p:cNvPr>
            <p:cNvSpPr/>
            <p:nvPr/>
          </p:nvSpPr>
          <p:spPr>
            <a:xfrm>
              <a:off x="43469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97" name="Rechteck 96">
              <a:extLst>
                <a:ext uri="{FF2B5EF4-FFF2-40B4-BE49-F238E27FC236}">
                  <a16:creationId xmlns:a16="http://schemas.microsoft.com/office/drawing/2014/main" id="{A06A41CD-BF2F-4F3C-8280-F6DC250845E9}"/>
                </a:ext>
              </a:extLst>
            </p:cNvPr>
            <p:cNvSpPr/>
            <p:nvPr/>
          </p:nvSpPr>
          <p:spPr>
            <a:xfrm>
              <a:off x="52613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98" name="Rechteck 97">
              <a:extLst>
                <a:ext uri="{FF2B5EF4-FFF2-40B4-BE49-F238E27FC236}">
                  <a16:creationId xmlns:a16="http://schemas.microsoft.com/office/drawing/2014/main" id="{F49D588B-4EF6-411D-91E4-EEC4A2557739}"/>
                </a:ext>
              </a:extLst>
            </p:cNvPr>
            <p:cNvSpPr/>
            <p:nvPr/>
          </p:nvSpPr>
          <p:spPr>
            <a:xfrm>
              <a:off x="5718572" y="26031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103" name="Rechteck 6">
              <a:extLst>
                <a:ext uri="{FF2B5EF4-FFF2-40B4-BE49-F238E27FC236}">
                  <a16:creationId xmlns:a16="http://schemas.microsoft.com/office/drawing/2014/main" id="{525397B0-83D1-43BD-89EF-EA80020B4E2A}"/>
                </a:ext>
              </a:extLst>
            </p:cNvPr>
            <p:cNvSpPr/>
            <p:nvPr/>
          </p:nvSpPr>
          <p:spPr>
            <a:xfrm>
              <a:off x="48041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104" name="Rechteck 6">
              <a:extLst>
                <a:ext uri="{FF2B5EF4-FFF2-40B4-BE49-F238E27FC236}">
                  <a16:creationId xmlns:a16="http://schemas.microsoft.com/office/drawing/2014/main" id="{AE6B655F-94D5-45ED-A007-D148BE4985B8}"/>
                </a:ext>
              </a:extLst>
            </p:cNvPr>
            <p:cNvSpPr/>
            <p:nvPr/>
          </p:nvSpPr>
          <p:spPr>
            <a:xfrm>
              <a:off x="43469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105" name="Rechteck 104">
              <a:extLst>
                <a:ext uri="{FF2B5EF4-FFF2-40B4-BE49-F238E27FC236}">
                  <a16:creationId xmlns:a16="http://schemas.microsoft.com/office/drawing/2014/main" id="{A3C73617-FF4E-4533-88A8-F26194B4E7DE}"/>
                </a:ext>
              </a:extLst>
            </p:cNvPr>
            <p:cNvSpPr/>
            <p:nvPr/>
          </p:nvSpPr>
          <p:spPr>
            <a:xfrm>
              <a:off x="52613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sp>
          <p:nvSpPr>
            <p:cNvPr id="106" name="Rechteck 105">
              <a:extLst>
                <a:ext uri="{FF2B5EF4-FFF2-40B4-BE49-F238E27FC236}">
                  <a16:creationId xmlns:a16="http://schemas.microsoft.com/office/drawing/2014/main" id="{0FBC78E1-D8BE-475F-9525-DEC2B7AB0543}"/>
                </a:ext>
              </a:extLst>
            </p:cNvPr>
            <p:cNvSpPr/>
            <p:nvPr/>
          </p:nvSpPr>
          <p:spPr>
            <a:xfrm>
              <a:off x="5718572" y="3060311"/>
              <a:ext cx="457200" cy="457200"/>
            </a:xfrm>
            <a:prstGeom prst="rect">
              <a:avLst/>
            </a:prstGeom>
            <a:noFill/>
            <a:ln w="38100">
              <a:solidFill>
                <a:schemeClr val="tx1"/>
              </a:solidFill>
            </a:ln>
          </p:spPr>
          <p:txBody>
            <a:bodyPr wrap="square" rtlCol="0" anchor="ctr">
              <a:spAutoFit/>
            </a:bodyPr>
            <a:lstStyle/>
            <a:p>
              <a:pPr algn="ctr"/>
              <a:endParaRPr lang="en-GB" sz="1800">
                <a:latin typeface="Consolas" pitchFamily="49" charset="0"/>
                <a:cs typeface="Consolas" pitchFamily="49" charset="0"/>
              </a:endParaRPr>
            </a:p>
          </p:txBody>
        </p:sp>
      </p:grpSp>
      <p:sp>
        <p:nvSpPr>
          <p:cNvPr id="3" name="Textfeld 2">
            <a:extLst>
              <a:ext uri="{FF2B5EF4-FFF2-40B4-BE49-F238E27FC236}">
                <a16:creationId xmlns:a16="http://schemas.microsoft.com/office/drawing/2014/main" id="{A30579FD-D715-4858-BF25-D5F75CD750CD}"/>
              </a:ext>
            </a:extLst>
          </p:cNvPr>
          <p:cNvSpPr txBox="1"/>
          <p:nvPr/>
        </p:nvSpPr>
        <p:spPr bwMode="auto">
          <a:xfrm>
            <a:off x="364052" y="4626280"/>
            <a:ext cx="3674548" cy="1015663"/>
          </a:xfrm>
          <a:prstGeom prst="rect">
            <a:avLst/>
          </a:prstGeom>
          <a:noFill/>
          <a:ln w="6350">
            <a:noFill/>
          </a:ln>
          <a:effectLst/>
        </p:spPr>
        <p:txBody>
          <a:bodyPr wrap="square" rtlCol="0">
            <a:spAutoFit/>
          </a:bodyPr>
          <a:lstStyle/>
          <a:p>
            <a:r>
              <a:rPr lang="de-CH" sz="2000" err="1">
                <a:latin typeface="+mn-lt"/>
              </a:rPr>
              <a:t>For</a:t>
            </a:r>
            <a:r>
              <a:rPr lang="de-CH" sz="2000">
                <a:latin typeface="+mn-lt"/>
              </a:rPr>
              <a:t> </a:t>
            </a:r>
            <a:r>
              <a:rPr lang="de-CH" sz="2000" err="1">
                <a:latin typeface="+mn-lt"/>
              </a:rPr>
              <a:t>each</a:t>
            </a:r>
            <a:r>
              <a:rPr lang="de-CH" sz="2000">
                <a:latin typeface="+mn-lt"/>
              </a:rPr>
              <a:t> pair </a:t>
            </a:r>
            <a:r>
              <a:rPr lang="de-CH" sz="2000" err="1">
                <a:latin typeface="+mn-lt"/>
              </a:rPr>
              <a:t>of</a:t>
            </a:r>
            <a:r>
              <a:rPr lang="de-CH" sz="2000">
                <a:latin typeface="+mn-lt"/>
              </a:rPr>
              <a:t> </a:t>
            </a:r>
            <a:r>
              <a:rPr lang="de-CH" sz="2000" err="1">
                <a:latin typeface="+mn-lt"/>
              </a:rPr>
              <a:t>blocks</a:t>
            </a:r>
            <a:r>
              <a:rPr lang="de-CH" sz="2000">
                <a:latin typeface="+mn-lt"/>
              </a:rPr>
              <a:t>:</a:t>
            </a:r>
          </a:p>
          <a:p>
            <a:r>
              <a:rPr lang="de-CH" sz="2000">
                <a:latin typeface="+mn-lt"/>
              </a:rPr>
              <a:t>Find </a:t>
            </a:r>
            <a:r>
              <a:rPr lang="de-CH" sz="2000" err="1">
                <a:latin typeface="+mn-lt"/>
              </a:rPr>
              <a:t>the</a:t>
            </a:r>
            <a:r>
              <a:rPr lang="de-CH" sz="2000">
                <a:latin typeface="+mn-lt"/>
              </a:rPr>
              <a:t> </a:t>
            </a:r>
            <a:r>
              <a:rPr lang="de-CH" sz="2000" err="1">
                <a:latin typeface="+mn-lt"/>
              </a:rPr>
              <a:t>transformation</a:t>
            </a:r>
            <a:r>
              <a:rPr lang="de-CH" sz="2000">
                <a:latin typeface="+mn-lt"/>
              </a:rPr>
              <a:t> </a:t>
            </a:r>
            <a:r>
              <a:rPr lang="de-CH" sz="2000" err="1">
                <a:latin typeface="+mn-lt"/>
              </a:rPr>
              <a:t>that</a:t>
            </a:r>
            <a:r>
              <a:rPr lang="de-CH" sz="2000">
                <a:latin typeface="+mn-lt"/>
              </a:rPr>
              <a:t> </a:t>
            </a:r>
            <a:r>
              <a:rPr lang="de-CH" sz="2000" err="1">
                <a:latin typeface="+mn-lt"/>
              </a:rPr>
              <a:t>results</a:t>
            </a:r>
            <a:r>
              <a:rPr lang="de-CH" sz="2000">
                <a:latin typeface="+mn-lt"/>
              </a:rPr>
              <a:t> in </a:t>
            </a:r>
            <a:r>
              <a:rPr lang="de-CH" sz="2000" err="1">
                <a:latin typeface="+mn-lt"/>
              </a:rPr>
              <a:t>the</a:t>
            </a:r>
            <a:r>
              <a:rPr lang="de-CH" sz="2000">
                <a:latin typeface="+mn-lt"/>
              </a:rPr>
              <a:t> </a:t>
            </a:r>
            <a:r>
              <a:rPr lang="de-CH" sz="2000" err="1">
                <a:latin typeface="+mn-lt"/>
              </a:rPr>
              <a:t>highest</a:t>
            </a:r>
            <a:r>
              <a:rPr lang="de-CH" sz="2000">
                <a:latin typeface="+mn-lt"/>
              </a:rPr>
              <a:t> </a:t>
            </a:r>
            <a:r>
              <a:rPr lang="de-CH" sz="2000" err="1">
                <a:latin typeface="+mn-lt"/>
              </a:rPr>
              <a:t>similarity</a:t>
            </a:r>
            <a:r>
              <a:rPr lang="de-CH" sz="2000">
                <a:latin typeface="+mn-lt"/>
              </a:rPr>
              <a:t> </a:t>
            </a:r>
            <a:endParaRPr lang="en-GB" sz="2000">
              <a:latin typeface="+mn-lt"/>
            </a:endParaRPr>
          </a:p>
        </p:txBody>
      </p:sp>
      <mc:AlternateContent xmlns:mc="http://schemas.openxmlformats.org/markup-compatibility/2006">
        <mc:Choice xmlns:a14="http://schemas.microsoft.com/office/drawing/2010/main" Requires="a14">
          <p:sp>
            <p:nvSpPr>
              <p:cNvPr id="4" name="Textfeld 3">
                <a:extLst>
                  <a:ext uri="{FF2B5EF4-FFF2-40B4-BE49-F238E27FC236}">
                    <a16:creationId xmlns:a16="http://schemas.microsoft.com/office/drawing/2014/main" id="{C7266897-E6E8-4F71-893D-23EC1129297B}"/>
                  </a:ext>
                </a:extLst>
              </p:cNvPr>
              <p:cNvSpPr txBox="1"/>
              <p:nvPr/>
            </p:nvSpPr>
            <p:spPr bwMode="auto">
              <a:xfrm>
                <a:off x="4008120" y="4759906"/>
                <a:ext cx="3729867" cy="440633"/>
              </a:xfrm>
              <a:prstGeom prst="rect">
                <a:avLst/>
              </a:prstGeom>
              <a:noFill/>
              <a:ln w="6350">
                <a:noFill/>
              </a:ln>
              <a:effectLst/>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CH" sz="2800" b="1" i="1" smtClean="0">
                          <a:latin typeface="Cambria Math" panose="02040503050406030204" pitchFamily="18" charset="0"/>
                        </a:rPr>
                        <m:t>𝑶</m:t>
                      </m:r>
                      <m:r>
                        <a:rPr lang="de-CH" sz="2800" b="1" i="1" smtClean="0">
                          <a:latin typeface="Cambria Math" panose="02040503050406030204" pitchFamily="18" charset="0"/>
                        </a:rPr>
                        <m:t>((</m:t>
                      </m:r>
                      <m:sSup>
                        <m:sSupPr>
                          <m:ctrlPr>
                            <a:rPr lang="de-CH" sz="2800" b="1" i="1" smtClean="0">
                              <a:latin typeface="Cambria Math" panose="02040503050406030204" pitchFamily="18" charset="0"/>
                            </a:rPr>
                          </m:ctrlPr>
                        </m:sSupPr>
                        <m:e>
                          <m:r>
                            <a:rPr lang="de-CH" sz="2800" i="1">
                              <a:latin typeface="Cambria Math" panose="02040503050406030204" pitchFamily="18" charset="0"/>
                            </a:rPr>
                            <m:t>𝒉𝒆𝒊𝒈𝒉𝒕</m:t>
                          </m:r>
                          <m:r>
                            <a:rPr lang="de-CH" sz="2800" i="1">
                              <a:latin typeface="Cambria Math" panose="02040503050406030204" pitchFamily="18" charset="0"/>
                            </a:rPr>
                            <m:t> ∗</m:t>
                          </m:r>
                          <m:r>
                            <a:rPr lang="de-CH" sz="2800" i="1">
                              <a:latin typeface="Cambria Math" panose="02040503050406030204" pitchFamily="18" charset="0"/>
                            </a:rPr>
                            <m:t>𝒘𝒊𝒅𝒕𝒉</m:t>
                          </m:r>
                          <m:r>
                            <a:rPr lang="de-CH" sz="2800" i="1">
                              <a:latin typeface="Cambria Math" panose="02040503050406030204" pitchFamily="18" charset="0"/>
                            </a:rPr>
                            <m:t>)</m:t>
                          </m:r>
                        </m:e>
                        <m:sup>
                          <m:r>
                            <a:rPr lang="de-CH" sz="2800" b="1" i="1" smtClean="0">
                              <a:latin typeface="Cambria Math" panose="02040503050406030204" pitchFamily="18" charset="0"/>
                            </a:rPr>
                            <m:t>𝟐</m:t>
                          </m:r>
                        </m:sup>
                      </m:sSup>
                      <m:r>
                        <a:rPr lang="de-CH" sz="2800" b="1" i="1" smtClean="0">
                          <a:latin typeface="Cambria Math" panose="02040503050406030204" pitchFamily="18" charset="0"/>
                        </a:rPr>
                        <m:t>)</m:t>
                      </m:r>
                    </m:oMath>
                  </m:oMathPara>
                </a14:m>
                <a:endParaRPr lang="en-GB" sz="2800">
                  <a:latin typeface="+mn-lt"/>
                </a:endParaRPr>
              </a:p>
            </p:txBody>
          </p:sp>
        </mc:Choice>
        <mc:Fallback>
          <p:sp>
            <p:nvSpPr>
              <p:cNvPr id="4" name="Textfeld 3">
                <a:extLst>
                  <a:ext uri="{FF2B5EF4-FFF2-40B4-BE49-F238E27FC236}">
                    <a16:creationId xmlns:a16="http://schemas.microsoft.com/office/drawing/2014/main" id="{C7266897-E6E8-4F71-893D-23EC1129297B}"/>
                  </a:ext>
                </a:extLst>
              </p:cNvPr>
              <p:cNvSpPr txBox="1">
                <a:spLocks noRot="1" noChangeAspect="1" noMove="1" noResize="1" noEditPoints="1" noAdjustHandles="1" noChangeArrowheads="1" noChangeShapeType="1" noTextEdit="1"/>
              </p:cNvSpPr>
              <p:nvPr/>
            </p:nvSpPr>
            <p:spPr bwMode="auto">
              <a:xfrm>
                <a:off x="4008120" y="4759906"/>
                <a:ext cx="3729867" cy="440633"/>
              </a:xfrm>
              <a:prstGeom prst="rect">
                <a:avLst/>
              </a:prstGeom>
              <a:blipFill>
                <a:blip r:embed="rId4"/>
                <a:stretch>
                  <a:fillRect/>
                </a:stretch>
              </a:blipFill>
              <a:ln w="6350">
                <a:noFill/>
              </a:ln>
              <a:effectLst/>
            </p:spPr>
            <p:txBody>
              <a:bodyPr/>
              <a:lstStyle/>
              <a:p>
                <a:r>
                  <a:rPr lang="en-US">
                    <a:noFill/>
                  </a:rPr>
                  <a:t> </a:t>
                </a:r>
              </a:p>
            </p:txBody>
          </p:sp>
        </mc:Fallback>
      </mc:AlternateContent>
    </p:spTree>
    <p:extLst>
      <p:ext uri="{BB962C8B-B14F-4D97-AF65-F5344CB8AC3E}">
        <p14:creationId xmlns:p14="http://schemas.microsoft.com/office/powerpoint/2010/main" val="370071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022CB-6BF0-4CD5-AB48-28A8470F361E}"/>
              </a:ext>
            </a:extLst>
          </p:cNvPr>
          <p:cNvSpPr>
            <a:spLocks noGrp="1"/>
          </p:cNvSpPr>
          <p:nvPr>
            <p:ph type="title"/>
          </p:nvPr>
        </p:nvSpPr>
        <p:spPr/>
        <p:txBody>
          <a:bodyPr/>
          <a:lstStyle/>
          <a:p>
            <a:pPr marL="118745" indent="-118745"/>
            <a:r>
              <a:rPr lang="en-US">
                <a:latin typeface="Calibri"/>
                <a:cs typeface="Calibri"/>
              </a:rPr>
              <a:t>Baseline Implementation</a:t>
            </a:r>
            <a:endParaRPr lang="en-US">
              <a:cs typeface="Calibri" pitchFamily="34" charset="0"/>
            </a:endParaRPr>
          </a:p>
        </p:txBody>
      </p:sp>
      <p:grpSp>
        <p:nvGrpSpPr>
          <p:cNvPr id="8" name="Gruppieren 7">
            <a:extLst>
              <a:ext uri="{FF2B5EF4-FFF2-40B4-BE49-F238E27FC236}">
                <a16:creationId xmlns:a16="http://schemas.microsoft.com/office/drawing/2014/main" id="{DE81D0E8-A12A-4956-BC49-C183F8D83182}"/>
              </a:ext>
            </a:extLst>
          </p:cNvPr>
          <p:cNvGrpSpPr/>
          <p:nvPr/>
        </p:nvGrpSpPr>
        <p:grpSpPr>
          <a:xfrm>
            <a:off x="364052" y="1711726"/>
            <a:ext cx="2450273" cy="498074"/>
            <a:chOff x="1293983" y="2785110"/>
            <a:chExt cx="6578894" cy="1337310"/>
          </a:xfrm>
        </p:grpSpPr>
        <p:pic>
          <p:nvPicPr>
            <p:cNvPr id="5" name="Grafik 4" descr="Ein Bild, das dunkel, erleuchtet, sitzend, Ende enthält.&#10;&#10;Automatisch generierte Beschreibung">
              <a:extLst>
                <a:ext uri="{FF2B5EF4-FFF2-40B4-BE49-F238E27FC236}">
                  <a16:creationId xmlns:a16="http://schemas.microsoft.com/office/drawing/2014/main" id="{D8C188E1-6E7D-4251-BE2E-858EF2064D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9877" y="2785110"/>
              <a:ext cx="4953000" cy="1337310"/>
            </a:xfrm>
            <a:prstGeom prst="rect">
              <a:avLst/>
            </a:prstGeom>
          </p:spPr>
        </p:pic>
        <p:pic>
          <p:nvPicPr>
            <p:cNvPr id="7" name="Grafik 6">
              <a:extLst>
                <a:ext uri="{FF2B5EF4-FFF2-40B4-BE49-F238E27FC236}">
                  <a16:creationId xmlns:a16="http://schemas.microsoft.com/office/drawing/2014/main" id="{677B5AA0-21F8-4C14-A112-4374865E89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3983" y="2785110"/>
              <a:ext cx="1337310" cy="1337310"/>
            </a:xfrm>
            <a:prstGeom prst="rect">
              <a:avLst/>
            </a:prstGeom>
          </p:spPr>
        </p:pic>
      </p:grpSp>
      <p:sp>
        <p:nvSpPr>
          <p:cNvPr id="9" name="Textfeld 8">
            <a:extLst>
              <a:ext uri="{FF2B5EF4-FFF2-40B4-BE49-F238E27FC236}">
                <a16:creationId xmlns:a16="http://schemas.microsoft.com/office/drawing/2014/main" id="{15F86649-FC68-42AB-BA85-4541F5A831FC}"/>
              </a:ext>
            </a:extLst>
          </p:cNvPr>
          <p:cNvSpPr txBox="1"/>
          <p:nvPr/>
        </p:nvSpPr>
        <p:spPr bwMode="auto">
          <a:xfrm>
            <a:off x="3048000" y="1809690"/>
            <a:ext cx="5493434" cy="400110"/>
          </a:xfrm>
          <a:prstGeom prst="rect">
            <a:avLst/>
          </a:prstGeom>
          <a:noFill/>
          <a:ln w="6350">
            <a:noFill/>
          </a:ln>
          <a:effectLst/>
        </p:spPr>
        <p:txBody>
          <a:bodyPr wrap="square" rtlCol="0">
            <a:spAutoFit/>
          </a:bodyPr>
          <a:lstStyle/>
          <a:p>
            <a:r>
              <a:rPr lang="en-US" sz="2000">
                <a:latin typeface="Calibri"/>
                <a:cs typeface="Calibri"/>
                <a:hlinkClick r:id="rId5"/>
              </a:rPr>
              <a:t>https://github.com/mannyray/fractalMapping</a:t>
            </a:r>
            <a:endParaRPr lang="en-US" sz="2000">
              <a:cs typeface="Calibri"/>
            </a:endParaRPr>
          </a:p>
        </p:txBody>
      </p:sp>
      <p:sp>
        <p:nvSpPr>
          <p:cNvPr id="12" name="Content Placeholder 2">
            <a:extLst>
              <a:ext uri="{FF2B5EF4-FFF2-40B4-BE49-F238E27FC236}">
                <a16:creationId xmlns:a16="http://schemas.microsoft.com/office/drawing/2014/main" id="{055FF2A4-B0E5-46FF-B66C-5D4578E4177C}"/>
              </a:ext>
            </a:extLst>
          </p:cNvPr>
          <p:cNvSpPr>
            <a:spLocks noGrp="1"/>
          </p:cNvSpPr>
          <p:nvPr>
            <p:ph idx="1"/>
          </p:nvPr>
        </p:nvSpPr>
        <p:spPr>
          <a:xfrm>
            <a:off x="375773" y="2666999"/>
            <a:ext cx="7896225" cy="3667125"/>
          </a:xfrm>
        </p:spPr>
        <p:txBody>
          <a:bodyPr/>
          <a:lstStyle/>
          <a:p>
            <a:r>
              <a:rPr lang="en-US">
                <a:latin typeface="Calibri"/>
                <a:cs typeface="Calibri"/>
              </a:rPr>
              <a:t>Rewrote OO-code to C-style code</a:t>
            </a:r>
          </a:p>
          <a:p>
            <a:pPr marL="0" indent="0">
              <a:buNone/>
            </a:pPr>
            <a:endParaRPr lang="de-CH"/>
          </a:p>
          <a:p>
            <a:r>
              <a:rPr lang="de-CH"/>
              <a:t>Bugfix: 		</a:t>
            </a:r>
            <a:r>
              <a:rPr lang="de-CH" err="1"/>
              <a:t>Rotations</a:t>
            </a:r>
            <a:endParaRPr lang="de-CH"/>
          </a:p>
          <a:p>
            <a:endParaRPr lang="de-CH"/>
          </a:p>
          <a:p>
            <a:r>
              <a:rPr lang="de-CH" err="1"/>
              <a:t>Added</a:t>
            </a:r>
            <a:r>
              <a:rPr lang="de-CH"/>
              <a:t>: 		Flips</a:t>
            </a:r>
            <a:endParaRPr lang="en-GB"/>
          </a:p>
          <a:p>
            <a:endParaRPr lang="en-GB"/>
          </a:p>
          <a:p>
            <a:endParaRPr lang="en-US">
              <a:latin typeface="Calibri"/>
              <a:cs typeface="Calibri"/>
            </a:endParaRPr>
          </a:p>
          <a:p>
            <a:endParaRPr lang="en-US">
              <a:latin typeface="Calibri"/>
              <a:cs typeface="Calibri"/>
            </a:endParaRPr>
          </a:p>
          <a:p>
            <a:endParaRPr lang="en-US">
              <a:cs typeface="Calibri"/>
            </a:endParaRPr>
          </a:p>
        </p:txBody>
      </p:sp>
      <p:grpSp>
        <p:nvGrpSpPr>
          <p:cNvPr id="23" name="Gruppieren 22">
            <a:extLst>
              <a:ext uri="{FF2B5EF4-FFF2-40B4-BE49-F238E27FC236}">
                <a16:creationId xmlns:a16="http://schemas.microsoft.com/office/drawing/2014/main" id="{0F493BCF-E582-405F-8CCF-D976BB72AFC1}"/>
              </a:ext>
            </a:extLst>
          </p:cNvPr>
          <p:cNvGrpSpPr/>
          <p:nvPr/>
        </p:nvGrpSpPr>
        <p:grpSpPr>
          <a:xfrm>
            <a:off x="4876803" y="3505200"/>
            <a:ext cx="3119131" cy="604529"/>
            <a:chOff x="4958067" y="4038599"/>
            <a:chExt cx="3119131" cy="604529"/>
          </a:xfrm>
        </p:grpSpPr>
        <p:pic>
          <p:nvPicPr>
            <p:cNvPr id="13" name="Picture 7" descr="A picture containing outdoor, person, object, man&#10;&#10;Description generated with very high confidence">
              <a:extLst>
                <a:ext uri="{FF2B5EF4-FFF2-40B4-BE49-F238E27FC236}">
                  <a16:creationId xmlns:a16="http://schemas.microsoft.com/office/drawing/2014/main" id="{7E5362FB-CAD0-4010-8CEB-A6E04F9FEDC1}"/>
                </a:ext>
              </a:extLst>
            </p:cNvPr>
            <p:cNvPicPr>
              <a:picLocks noChangeAspect="1"/>
            </p:cNvPicPr>
            <p:nvPr/>
          </p:nvPicPr>
          <p:blipFill rotWithShape="1">
            <a:blip r:embed="rId6"/>
            <a:srcRect t="49893" r="75000" b="25107"/>
            <a:stretch/>
          </p:blipFill>
          <p:spPr>
            <a:xfrm>
              <a:off x="4958067" y="4038600"/>
              <a:ext cx="604525" cy="604528"/>
            </a:xfrm>
            <a:prstGeom prst="rect">
              <a:avLst/>
            </a:prstGeom>
          </p:spPr>
        </p:pic>
        <p:pic>
          <p:nvPicPr>
            <p:cNvPr id="14" name="Picture 7" descr="A picture containing outdoor, person, object, man&#10;&#10;Description generated with very high confidence">
              <a:extLst>
                <a:ext uri="{FF2B5EF4-FFF2-40B4-BE49-F238E27FC236}">
                  <a16:creationId xmlns:a16="http://schemas.microsoft.com/office/drawing/2014/main" id="{461762C6-CC38-419C-AA6D-75D1902A49A9}"/>
                </a:ext>
              </a:extLst>
            </p:cNvPr>
            <p:cNvPicPr>
              <a:picLocks noChangeAspect="1"/>
            </p:cNvPicPr>
            <p:nvPr/>
          </p:nvPicPr>
          <p:blipFill rotWithShape="1">
            <a:blip r:embed="rId6"/>
            <a:srcRect t="49893" r="75000" b="25107"/>
            <a:stretch/>
          </p:blipFill>
          <p:spPr>
            <a:xfrm rot="5400000">
              <a:off x="5796268" y="4038600"/>
              <a:ext cx="604525" cy="604528"/>
            </a:xfrm>
            <a:prstGeom prst="rect">
              <a:avLst/>
            </a:prstGeom>
          </p:spPr>
        </p:pic>
        <p:pic>
          <p:nvPicPr>
            <p:cNvPr id="15" name="Picture 7" descr="A picture containing outdoor, person, object, man&#10;&#10;Description generated with very high confidence">
              <a:extLst>
                <a:ext uri="{FF2B5EF4-FFF2-40B4-BE49-F238E27FC236}">
                  <a16:creationId xmlns:a16="http://schemas.microsoft.com/office/drawing/2014/main" id="{D483D116-A712-4C74-81C0-A118245F089E}"/>
                </a:ext>
              </a:extLst>
            </p:cNvPr>
            <p:cNvPicPr>
              <a:picLocks noChangeAspect="1"/>
            </p:cNvPicPr>
            <p:nvPr/>
          </p:nvPicPr>
          <p:blipFill rotWithShape="1">
            <a:blip r:embed="rId6"/>
            <a:srcRect t="49893" r="75000" b="25107"/>
            <a:stretch/>
          </p:blipFill>
          <p:spPr>
            <a:xfrm rot="10800000">
              <a:off x="6634471" y="4038599"/>
              <a:ext cx="604525" cy="604528"/>
            </a:xfrm>
            <a:prstGeom prst="rect">
              <a:avLst/>
            </a:prstGeom>
          </p:spPr>
        </p:pic>
        <p:pic>
          <p:nvPicPr>
            <p:cNvPr id="16" name="Picture 7" descr="A picture containing outdoor, person, object, man&#10;&#10;Description generated with very high confidence">
              <a:extLst>
                <a:ext uri="{FF2B5EF4-FFF2-40B4-BE49-F238E27FC236}">
                  <a16:creationId xmlns:a16="http://schemas.microsoft.com/office/drawing/2014/main" id="{A8878ED8-D2DD-40BF-8B64-E023C57B1073}"/>
                </a:ext>
              </a:extLst>
            </p:cNvPr>
            <p:cNvPicPr>
              <a:picLocks noChangeAspect="1"/>
            </p:cNvPicPr>
            <p:nvPr/>
          </p:nvPicPr>
          <p:blipFill rotWithShape="1">
            <a:blip r:embed="rId6"/>
            <a:srcRect t="49893" r="75000" b="25107"/>
            <a:stretch/>
          </p:blipFill>
          <p:spPr>
            <a:xfrm rot="16200000">
              <a:off x="7472671" y="4038601"/>
              <a:ext cx="604525" cy="604528"/>
            </a:xfrm>
            <a:prstGeom prst="rect">
              <a:avLst/>
            </a:prstGeom>
          </p:spPr>
        </p:pic>
      </p:grpSp>
      <p:grpSp>
        <p:nvGrpSpPr>
          <p:cNvPr id="24" name="Gruppieren 23">
            <a:extLst>
              <a:ext uri="{FF2B5EF4-FFF2-40B4-BE49-F238E27FC236}">
                <a16:creationId xmlns:a16="http://schemas.microsoft.com/office/drawing/2014/main" id="{1A2C36D0-E1EB-4143-B1FE-8E01D516D6F5}"/>
              </a:ext>
            </a:extLst>
          </p:cNvPr>
          <p:cNvGrpSpPr/>
          <p:nvPr/>
        </p:nvGrpSpPr>
        <p:grpSpPr>
          <a:xfrm>
            <a:off x="4876800" y="4424667"/>
            <a:ext cx="3119135" cy="604533"/>
            <a:chOff x="4958064" y="4884091"/>
            <a:chExt cx="3119135" cy="604533"/>
          </a:xfrm>
        </p:grpSpPr>
        <p:pic>
          <p:nvPicPr>
            <p:cNvPr id="17" name="Picture 7" descr="A picture containing outdoor, person, object, man&#10;&#10;Description generated with very high confidence">
              <a:extLst>
                <a:ext uri="{FF2B5EF4-FFF2-40B4-BE49-F238E27FC236}">
                  <a16:creationId xmlns:a16="http://schemas.microsoft.com/office/drawing/2014/main" id="{0FA633E2-3DFE-4B82-8C2E-E6E379007CB6}"/>
                </a:ext>
              </a:extLst>
            </p:cNvPr>
            <p:cNvPicPr>
              <a:picLocks noChangeAspect="1"/>
            </p:cNvPicPr>
            <p:nvPr/>
          </p:nvPicPr>
          <p:blipFill rotWithShape="1">
            <a:blip r:embed="rId6"/>
            <a:srcRect t="49893" r="75000" b="25107"/>
            <a:stretch/>
          </p:blipFill>
          <p:spPr>
            <a:xfrm rot="5400000" flipH="1">
              <a:off x="5796268" y="4884093"/>
              <a:ext cx="604528" cy="604531"/>
            </a:xfrm>
            <a:prstGeom prst="rect">
              <a:avLst/>
            </a:prstGeom>
          </p:spPr>
        </p:pic>
        <p:pic>
          <p:nvPicPr>
            <p:cNvPr id="18" name="Picture 7" descr="A picture containing outdoor, person, object, man&#10;&#10;Description generated with very high confidence">
              <a:extLst>
                <a:ext uri="{FF2B5EF4-FFF2-40B4-BE49-F238E27FC236}">
                  <a16:creationId xmlns:a16="http://schemas.microsoft.com/office/drawing/2014/main" id="{AA2F23BD-82AA-4CBD-88A1-7B99E673444F}"/>
                </a:ext>
              </a:extLst>
            </p:cNvPr>
            <p:cNvPicPr>
              <a:picLocks noChangeAspect="1"/>
            </p:cNvPicPr>
            <p:nvPr/>
          </p:nvPicPr>
          <p:blipFill rotWithShape="1">
            <a:blip r:embed="rId6"/>
            <a:srcRect t="49893" r="75000" b="25107"/>
            <a:stretch/>
          </p:blipFill>
          <p:spPr>
            <a:xfrm flipH="1">
              <a:off x="4958064" y="4884091"/>
              <a:ext cx="604528" cy="604531"/>
            </a:xfrm>
            <a:prstGeom prst="rect">
              <a:avLst/>
            </a:prstGeom>
          </p:spPr>
        </p:pic>
        <p:pic>
          <p:nvPicPr>
            <p:cNvPr id="19" name="Picture 7" descr="A picture containing outdoor, person, object, man&#10;&#10;Description generated with very high confidence">
              <a:extLst>
                <a:ext uri="{FF2B5EF4-FFF2-40B4-BE49-F238E27FC236}">
                  <a16:creationId xmlns:a16="http://schemas.microsoft.com/office/drawing/2014/main" id="{0000B3CC-480E-4161-A056-71CB752A8E85}"/>
                </a:ext>
              </a:extLst>
            </p:cNvPr>
            <p:cNvPicPr>
              <a:picLocks noChangeAspect="1"/>
            </p:cNvPicPr>
            <p:nvPr/>
          </p:nvPicPr>
          <p:blipFill rotWithShape="1">
            <a:blip r:embed="rId6"/>
            <a:srcRect t="49893" r="75000" b="25107"/>
            <a:stretch/>
          </p:blipFill>
          <p:spPr>
            <a:xfrm rot="10800000" flipH="1">
              <a:off x="6634471" y="4884093"/>
              <a:ext cx="604528" cy="604531"/>
            </a:xfrm>
            <a:prstGeom prst="rect">
              <a:avLst/>
            </a:prstGeom>
          </p:spPr>
        </p:pic>
        <p:pic>
          <p:nvPicPr>
            <p:cNvPr id="20" name="Picture 7" descr="A picture containing outdoor, person, object, man&#10;&#10;Description generated with very high confidence">
              <a:extLst>
                <a:ext uri="{FF2B5EF4-FFF2-40B4-BE49-F238E27FC236}">
                  <a16:creationId xmlns:a16="http://schemas.microsoft.com/office/drawing/2014/main" id="{BAE5A436-90FC-4CF6-8F3F-50E05A838BA5}"/>
                </a:ext>
              </a:extLst>
            </p:cNvPr>
            <p:cNvPicPr>
              <a:picLocks noChangeAspect="1"/>
            </p:cNvPicPr>
            <p:nvPr/>
          </p:nvPicPr>
          <p:blipFill rotWithShape="1">
            <a:blip r:embed="rId6"/>
            <a:srcRect t="49893" r="75000" b="25107"/>
            <a:stretch/>
          </p:blipFill>
          <p:spPr>
            <a:xfrm rot="16200000" flipH="1">
              <a:off x="7472670" y="4884092"/>
              <a:ext cx="604528" cy="604531"/>
            </a:xfrm>
            <a:prstGeom prst="rect">
              <a:avLst/>
            </a:prstGeom>
          </p:spPr>
        </p:pic>
      </p:grpSp>
    </p:spTree>
    <p:extLst>
      <p:ext uri="{BB962C8B-B14F-4D97-AF65-F5344CB8AC3E}">
        <p14:creationId xmlns:p14="http://schemas.microsoft.com/office/powerpoint/2010/main" val="251922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xEl>
                                              <p:pRg st="2" end="2"/>
                                            </p:txEl>
                                          </p:spTgt>
                                        </p:tgtEl>
                                        <p:attrNameLst>
                                          <p:attrName>style.visibility</p:attrName>
                                        </p:attrNameLst>
                                      </p:cBhvr>
                                      <p:to>
                                        <p:strVal val="visible"/>
                                      </p:to>
                                    </p:set>
                                    <p:animEffect transition="in" filter="fade">
                                      <p:cBhvr>
                                        <p:cTn id="12" dur="500"/>
                                        <p:tgtEl>
                                          <p:spTgt spid="12">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xEl>
                                              <p:pRg st="4" end="4"/>
                                            </p:txEl>
                                          </p:spTgt>
                                        </p:tgtEl>
                                        <p:attrNameLst>
                                          <p:attrName>style.visibility</p:attrName>
                                        </p:attrNameLst>
                                      </p:cBhvr>
                                      <p:to>
                                        <p:strVal val="visible"/>
                                      </p:to>
                                    </p:set>
                                    <p:animEffect transition="in" filter="fade">
                                      <p:cBhvr>
                                        <p:cTn id="20" dur="500"/>
                                        <p:tgtEl>
                                          <p:spTgt spid="12">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7F9310CD-F279-4296-BDDA-5BBC80A67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052" y="1595145"/>
            <a:ext cx="7315215" cy="4572009"/>
          </a:xfrm>
          <a:prstGeom prst="rect">
            <a:avLst/>
          </a:prstGeom>
        </p:spPr>
      </p:pic>
      <p:sp>
        <p:nvSpPr>
          <p:cNvPr id="2" name="Title 1">
            <a:extLst>
              <a:ext uri="{FF2B5EF4-FFF2-40B4-BE49-F238E27FC236}">
                <a16:creationId xmlns:a16="http://schemas.microsoft.com/office/drawing/2014/main" id="{D69457BF-2EE9-498D-BAB3-E9C24919D144}"/>
              </a:ext>
            </a:extLst>
          </p:cNvPr>
          <p:cNvSpPr>
            <a:spLocks noGrp="1"/>
          </p:cNvSpPr>
          <p:nvPr>
            <p:ph type="title"/>
          </p:nvPr>
        </p:nvSpPr>
        <p:spPr/>
        <p:txBody>
          <a:bodyPr/>
          <a:lstStyle/>
          <a:p>
            <a:r>
              <a:rPr lang="en-US"/>
              <a:t>Compress Performance</a:t>
            </a:r>
            <a:endParaRPr lang="de-AT"/>
          </a:p>
        </p:txBody>
      </p:sp>
    </p:spTree>
    <p:extLst>
      <p:ext uri="{BB962C8B-B14F-4D97-AF65-F5344CB8AC3E}">
        <p14:creationId xmlns:p14="http://schemas.microsoft.com/office/powerpoint/2010/main" val="3821595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7F9310CD-F279-4296-BDDA-5BBC80A67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052" y="1595145"/>
            <a:ext cx="7315215" cy="4572009"/>
          </a:xfrm>
          <a:prstGeom prst="rect">
            <a:avLst/>
          </a:prstGeom>
        </p:spPr>
      </p:pic>
      <p:sp>
        <p:nvSpPr>
          <p:cNvPr id="2" name="Title 1">
            <a:extLst>
              <a:ext uri="{FF2B5EF4-FFF2-40B4-BE49-F238E27FC236}">
                <a16:creationId xmlns:a16="http://schemas.microsoft.com/office/drawing/2014/main" id="{D69457BF-2EE9-498D-BAB3-E9C24919D144}"/>
              </a:ext>
            </a:extLst>
          </p:cNvPr>
          <p:cNvSpPr>
            <a:spLocks noGrp="1"/>
          </p:cNvSpPr>
          <p:nvPr>
            <p:ph type="title"/>
          </p:nvPr>
        </p:nvSpPr>
        <p:spPr/>
        <p:txBody>
          <a:bodyPr/>
          <a:lstStyle/>
          <a:p>
            <a:r>
              <a:rPr lang="en-US"/>
              <a:t>Compress Performance</a:t>
            </a:r>
            <a:endParaRPr lang="de-AT"/>
          </a:p>
        </p:txBody>
      </p:sp>
      <p:sp>
        <p:nvSpPr>
          <p:cNvPr id="4" name="Arrow: Up-Down 3">
            <a:extLst>
              <a:ext uri="{FF2B5EF4-FFF2-40B4-BE49-F238E27FC236}">
                <a16:creationId xmlns:a16="http://schemas.microsoft.com/office/drawing/2014/main" id="{4E82412C-2AFB-4EA4-B2FE-0F4F59BA74CF}"/>
              </a:ext>
            </a:extLst>
          </p:cNvPr>
          <p:cNvSpPr/>
          <p:nvPr/>
        </p:nvSpPr>
        <p:spPr>
          <a:xfrm>
            <a:off x="3431929" y="2971800"/>
            <a:ext cx="342720" cy="2341920"/>
          </a:xfrm>
          <a:prstGeom prst="upDownArrow">
            <a:avLst/>
          </a:prstGeom>
          <a:solidFill>
            <a:schemeClr val="tx1"/>
          </a:solidFill>
          <a:ln w="6350">
            <a:solidFill>
              <a:schemeClr val="tx1">
                <a:lumMod val="50000"/>
                <a:lumOff val="50000"/>
              </a:schemeClr>
            </a:solidFill>
          </a:ln>
        </p:spPr>
        <p:txBody>
          <a:bodyPr wrap="square" rtlCol="0" anchor="ctr">
            <a:spAutoFit/>
          </a:bodyPr>
          <a:lstStyle/>
          <a:p>
            <a:pPr algn="ctr"/>
            <a:endParaRPr lang="de-AT" sz="1800">
              <a:latin typeface="Consolas" pitchFamily="49" charset="0"/>
              <a:cs typeface="Consolas" pitchFamily="49" charset="0"/>
            </a:endParaRPr>
          </a:p>
        </p:txBody>
      </p:sp>
      <p:sp>
        <p:nvSpPr>
          <p:cNvPr id="5" name="TextBox 4">
            <a:extLst>
              <a:ext uri="{FF2B5EF4-FFF2-40B4-BE49-F238E27FC236}">
                <a16:creationId xmlns:a16="http://schemas.microsoft.com/office/drawing/2014/main" id="{B125CF56-9D19-4101-8332-03151D1CD31B}"/>
              </a:ext>
            </a:extLst>
          </p:cNvPr>
          <p:cNvSpPr txBox="1"/>
          <p:nvPr/>
        </p:nvSpPr>
        <p:spPr bwMode="auto">
          <a:xfrm>
            <a:off x="3774649" y="3881150"/>
            <a:ext cx="767024" cy="523220"/>
          </a:xfrm>
          <a:prstGeom prst="rect">
            <a:avLst/>
          </a:prstGeom>
          <a:noFill/>
          <a:ln w="6350">
            <a:noFill/>
          </a:ln>
          <a:effectLst/>
        </p:spPr>
        <p:txBody>
          <a:bodyPr wrap="square" rtlCol="0">
            <a:spAutoFit/>
          </a:bodyPr>
          <a:lstStyle/>
          <a:p>
            <a:r>
              <a:rPr lang="en-US" sz="2800">
                <a:latin typeface="+mn-lt"/>
              </a:rPr>
              <a:t>28x</a:t>
            </a:r>
            <a:endParaRPr lang="de-AT" sz="2800">
              <a:latin typeface="+mn-lt"/>
            </a:endParaRPr>
          </a:p>
        </p:txBody>
      </p:sp>
    </p:spTree>
    <p:extLst>
      <p:ext uri="{BB962C8B-B14F-4D97-AF65-F5344CB8AC3E}">
        <p14:creationId xmlns:p14="http://schemas.microsoft.com/office/powerpoint/2010/main" val="3095374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ell phone&#10;&#10;Description automatically generated">
            <a:extLst>
              <a:ext uri="{FF2B5EF4-FFF2-40B4-BE49-F238E27FC236}">
                <a16:creationId xmlns:a16="http://schemas.microsoft.com/office/drawing/2014/main" id="{97090014-E515-4E4F-8034-16A93F56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052" y="1595145"/>
            <a:ext cx="7315215" cy="4572009"/>
          </a:xfrm>
          <a:prstGeom prst="rect">
            <a:avLst/>
          </a:prstGeom>
        </p:spPr>
      </p:pic>
      <p:sp>
        <p:nvSpPr>
          <p:cNvPr id="2" name="Title 1">
            <a:extLst>
              <a:ext uri="{FF2B5EF4-FFF2-40B4-BE49-F238E27FC236}">
                <a16:creationId xmlns:a16="http://schemas.microsoft.com/office/drawing/2014/main" id="{D69457BF-2EE9-498D-BAB3-E9C24919D144}"/>
              </a:ext>
            </a:extLst>
          </p:cNvPr>
          <p:cNvSpPr>
            <a:spLocks noGrp="1"/>
          </p:cNvSpPr>
          <p:nvPr>
            <p:ph type="title"/>
          </p:nvPr>
        </p:nvSpPr>
        <p:spPr/>
        <p:txBody>
          <a:bodyPr/>
          <a:lstStyle/>
          <a:p>
            <a:r>
              <a:rPr lang="en-US"/>
              <a:t>Compress Performance with Flip</a:t>
            </a:r>
            <a:endParaRPr lang="de-AT"/>
          </a:p>
        </p:txBody>
      </p:sp>
      <p:sp>
        <p:nvSpPr>
          <p:cNvPr id="11" name="Arrow: Up-Down 10">
            <a:extLst>
              <a:ext uri="{FF2B5EF4-FFF2-40B4-BE49-F238E27FC236}">
                <a16:creationId xmlns:a16="http://schemas.microsoft.com/office/drawing/2014/main" id="{D303F430-258F-4FE1-97F0-EBA5DF93E7DC}"/>
              </a:ext>
            </a:extLst>
          </p:cNvPr>
          <p:cNvSpPr/>
          <p:nvPr/>
        </p:nvSpPr>
        <p:spPr>
          <a:xfrm>
            <a:off x="3431929" y="2971800"/>
            <a:ext cx="342720" cy="2341920"/>
          </a:xfrm>
          <a:prstGeom prst="upDownArrow">
            <a:avLst/>
          </a:prstGeom>
          <a:solidFill>
            <a:schemeClr val="tx1"/>
          </a:solidFill>
          <a:ln w="6350">
            <a:solidFill>
              <a:schemeClr val="tx1">
                <a:lumMod val="50000"/>
                <a:lumOff val="50000"/>
              </a:schemeClr>
            </a:solidFill>
          </a:ln>
        </p:spPr>
        <p:txBody>
          <a:bodyPr wrap="square" rtlCol="0" anchor="ctr">
            <a:spAutoFit/>
          </a:bodyPr>
          <a:lstStyle/>
          <a:p>
            <a:pPr algn="ctr"/>
            <a:endParaRPr lang="de-AT" sz="1800">
              <a:latin typeface="Consolas" pitchFamily="49" charset="0"/>
              <a:cs typeface="Consolas" pitchFamily="49" charset="0"/>
            </a:endParaRPr>
          </a:p>
        </p:txBody>
      </p:sp>
      <p:sp>
        <p:nvSpPr>
          <p:cNvPr id="12" name="TextBox 11">
            <a:extLst>
              <a:ext uri="{FF2B5EF4-FFF2-40B4-BE49-F238E27FC236}">
                <a16:creationId xmlns:a16="http://schemas.microsoft.com/office/drawing/2014/main" id="{9FD317C3-8F3B-49BD-88E5-1903A7DD7C20}"/>
              </a:ext>
            </a:extLst>
          </p:cNvPr>
          <p:cNvSpPr txBox="1"/>
          <p:nvPr/>
        </p:nvSpPr>
        <p:spPr bwMode="auto">
          <a:xfrm>
            <a:off x="3774649" y="3881150"/>
            <a:ext cx="767024" cy="523220"/>
          </a:xfrm>
          <a:prstGeom prst="rect">
            <a:avLst/>
          </a:prstGeom>
          <a:noFill/>
          <a:ln w="6350">
            <a:noFill/>
          </a:ln>
          <a:effectLst/>
        </p:spPr>
        <p:txBody>
          <a:bodyPr wrap="square" rtlCol="0">
            <a:spAutoFit/>
          </a:bodyPr>
          <a:lstStyle/>
          <a:p>
            <a:r>
              <a:rPr lang="en-US" sz="2800">
                <a:latin typeface="+mn-lt"/>
              </a:rPr>
              <a:t>29x</a:t>
            </a:r>
            <a:endParaRPr lang="de-AT" sz="2800">
              <a:latin typeface="+mn-lt"/>
            </a:endParaRPr>
          </a:p>
        </p:txBody>
      </p:sp>
    </p:spTree>
    <p:extLst>
      <p:ext uri="{BB962C8B-B14F-4D97-AF65-F5344CB8AC3E}">
        <p14:creationId xmlns:p14="http://schemas.microsoft.com/office/powerpoint/2010/main" val="30170357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USEAMSFONTS" val="True"/>
  <p:tag name="USEBOLDAMS" val="False"/>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 name="FIRSTMARKUSP@OKII9FVF81V9GRWB" val="4070"/>
  <p:tag name="DEFAULTDISPLAYSOURCE" val="\documentclass{slides}\pagestyle{empty}&#10;\begin{document}&#10;&#10;\end{document}&#10;"/>
  <p:tag name="EMBEDFONTS" val="0"/>
</p:tagLst>
</file>

<file path=ppt/tags/tag2.xml><?xml version="1.0" encoding="utf-8"?>
<p:tagLst xmlns:a="http://schemas.openxmlformats.org/drawingml/2006/main" xmlns:r="http://schemas.openxmlformats.org/officeDocument/2006/relationships" xmlns:p="http://schemas.openxmlformats.org/presentationml/2006/main">
  <p:tag name="HIDDENFONTSHAPE" val="true"/>
</p:tagLst>
</file>

<file path=ppt/theme/theme1.xml><?xml version="1.0" encoding="utf-8"?>
<a:theme xmlns:a="http://schemas.openxmlformats.org/drawingml/2006/main" name="ETH Course">
  <a:themeElements>
    <a:clrScheme name="ETH">
      <a:dk1>
        <a:srgbClr val="000000"/>
      </a:dk1>
      <a:lt1>
        <a:srgbClr val="FFFFFF"/>
      </a:lt1>
      <a:dk2>
        <a:srgbClr val="002B5F"/>
      </a:dk2>
      <a:lt2>
        <a:srgbClr val="808080"/>
      </a:lt2>
      <a:accent1>
        <a:srgbClr val="4F0E2B"/>
      </a:accent1>
      <a:accent2>
        <a:srgbClr val="005C3C"/>
      </a:accent2>
      <a:accent3>
        <a:srgbClr val="A03232"/>
      </a:accent3>
      <a:accent4>
        <a:srgbClr val="F7F0BC"/>
      </a:accent4>
      <a:accent5>
        <a:srgbClr val="C8DEC8"/>
      </a:accent5>
      <a:accent6>
        <a:srgbClr val="D6D6F5"/>
      </a:accent6>
      <a:hlink>
        <a:srgbClr val="A71D5B"/>
      </a:hlink>
      <a:folHlink>
        <a:srgbClr val="A71D5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w="6350">
          <a:solidFill>
            <a:schemeClr val="tx1">
              <a:lumMod val="50000"/>
              <a:lumOff val="50000"/>
            </a:schemeClr>
          </a:solidFill>
        </a:ln>
      </a:spPr>
      <a:bodyPr>
        <a:spAutoFit/>
      </a:bodyPr>
      <a:lstStyle>
        <a:defPPr>
          <a:defRPr sz="1800" dirty="0">
            <a:latin typeface="Consolas" pitchFamily="49" charset="0"/>
            <a:cs typeface="Consolas" pitchFamily="49" charset="0"/>
          </a:defRPr>
        </a:defPPr>
      </a:lstStyle>
    </a:spDef>
    <a:lnDef>
      <a:spPr bwMode="auto">
        <a:noFill/>
        <a:ln w="12700">
          <a:solidFill>
            <a:srgbClr val="000000"/>
          </a:solidFill>
          <a:miter lim="800000"/>
          <a:headEnd type="none" w="med" len="med"/>
          <a:tailEnd type="none" w="med" len="med"/>
        </a:ln>
        <a:effectLst/>
      </a:spPr>
      <a:bodyPr/>
      <a:lstStyle/>
    </a:lnDef>
    <a:txDef>
      <a:spPr bwMode="auto">
        <a:noFill/>
        <a:ln w="6350">
          <a:noFill/>
        </a:ln>
        <a:effectLst/>
      </a:spPr>
      <a:bodyPr wrap="none" rtlCol="0">
        <a:spAutoFit/>
      </a:bodyPr>
      <a:lstStyle>
        <a:defPPr>
          <a:defRPr sz="2000" dirty="0" smtClean="0">
            <a:latin typeface="+mn-lt"/>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ETH Course</Template>
  <Application>Microsoft Office PowerPoint</Application>
  <PresentationFormat>On-screen Show (4:3)</PresentationFormat>
  <Slides>22</Slides>
  <Notes>22</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ETH Course</vt:lpstr>
      <vt:lpstr>Fractal Image Compression Anton Brucherseifer Sarah Moy de Vitry Daniel Peter Michael Seeber</vt:lpstr>
      <vt:lpstr>Lossy Image Compression</vt:lpstr>
      <vt:lpstr>Self-Similarity</vt:lpstr>
      <vt:lpstr>FIC Algorithm</vt:lpstr>
      <vt:lpstr>FIC Algorithm</vt:lpstr>
      <vt:lpstr>Baseline Implementation</vt:lpstr>
      <vt:lpstr>Compress Performance</vt:lpstr>
      <vt:lpstr>Compress Performance</vt:lpstr>
      <vt:lpstr>Compress Performance with Flip</vt:lpstr>
      <vt:lpstr>Roofline Plot of our Optimizations</vt:lpstr>
      <vt:lpstr>Roofline Plot without Flip</vt:lpstr>
      <vt:lpstr>Roofline Plot with Flip </vt:lpstr>
      <vt:lpstr>Entropy Based Search Space Reduction</vt:lpstr>
      <vt:lpstr>Results:</vt:lpstr>
      <vt:lpstr>Strides</vt:lpstr>
      <vt:lpstr>Strides</vt:lpstr>
      <vt:lpstr>Strides</vt:lpstr>
      <vt:lpstr>Discussion</vt:lpstr>
      <vt:lpstr>Backup Slides</vt:lpstr>
      <vt:lpstr>Cost Analysis</vt:lpstr>
      <vt:lpstr>Decompression</vt:lpstr>
      <vt:lpstr>Validation of flip and rotations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Write Fast Numerical Code</dc:title>
  <dc:creator>Markus Pueschel</dc:creator>
  <dc:description>Redesign of slides created by Randal E. Bryant and David R. O'Hallaron</dc:description>
  <cp:revision>1</cp:revision>
  <cp:lastPrinted>1999-09-20T15:19:18Z</cp:lastPrinted>
  <dcterms:created xsi:type="dcterms:W3CDTF">2009-01-12T00:38:48Z</dcterms:created>
  <dcterms:modified xsi:type="dcterms:W3CDTF">2020-05-26T13:52:56Z</dcterms:modified>
</cp:coreProperties>
</file>